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257" r:id="rId5"/>
    <p:sldId id="768" r:id="rId6"/>
    <p:sldId id="261" r:id="rId7"/>
    <p:sldId id="822" r:id="rId8"/>
    <p:sldId id="779" r:id="rId9"/>
    <p:sldId id="769" r:id="rId10"/>
    <p:sldId id="770" r:id="rId11"/>
    <p:sldId id="849" r:id="rId12"/>
    <p:sldId id="778" r:id="rId13"/>
    <p:sldId id="780" r:id="rId14"/>
    <p:sldId id="786" r:id="rId15"/>
    <p:sldId id="781" r:id="rId16"/>
    <p:sldId id="785" r:id="rId17"/>
    <p:sldId id="784" r:id="rId18"/>
    <p:sldId id="788" r:id="rId19"/>
    <p:sldId id="789" r:id="rId20"/>
    <p:sldId id="790" r:id="rId21"/>
    <p:sldId id="787" r:id="rId22"/>
    <p:sldId id="791" r:id="rId23"/>
    <p:sldId id="745" r:id="rId24"/>
    <p:sldId id="746" r:id="rId25"/>
    <p:sldId id="700" r:id="rId26"/>
    <p:sldId id="827" r:id="rId27"/>
    <p:sldId id="740" r:id="rId28"/>
    <p:sldId id="840" r:id="rId29"/>
    <p:sldId id="846" r:id="rId30"/>
    <p:sldId id="699" r:id="rId31"/>
    <p:sldId id="795" r:id="rId32"/>
    <p:sldId id="797" r:id="rId33"/>
    <p:sldId id="799" r:id="rId34"/>
    <p:sldId id="794" r:id="rId35"/>
    <p:sldId id="800" r:id="rId36"/>
    <p:sldId id="850" r:id="rId37"/>
    <p:sldId id="804" r:id="rId38"/>
    <p:sldId id="839" r:id="rId39"/>
    <p:sldId id="842" r:id="rId40"/>
    <p:sldId id="803" r:id="rId41"/>
    <p:sldId id="798" r:id="rId42"/>
    <p:sldId id="805" r:id="rId43"/>
    <p:sldId id="824" r:id="rId44"/>
    <p:sldId id="825" r:id="rId45"/>
    <p:sldId id="826" r:id="rId46"/>
    <p:sldId id="831" r:id="rId47"/>
    <p:sldId id="851" r:id="rId48"/>
    <p:sldId id="266" r:id="rId49"/>
    <p:sldId id="808" r:id="rId50"/>
    <p:sldId id="829" r:id="rId51"/>
    <p:sldId id="322" r:id="rId52"/>
    <p:sldId id="809" r:id="rId53"/>
    <p:sldId id="806" r:id="rId54"/>
    <p:sldId id="811" r:id="rId55"/>
    <p:sldId id="814" r:id="rId56"/>
    <p:sldId id="815" r:id="rId57"/>
    <p:sldId id="817" r:id="rId58"/>
    <p:sldId id="816" r:id="rId59"/>
    <p:sldId id="818" r:id="rId60"/>
    <p:sldId id="820" r:id="rId61"/>
    <p:sldId id="821" r:id="rId62"/>
    <p:sldId id="771" r:id="rId63"/>
    <p:sldId id="834" r:id="rId64"/>
    <p:sldId id="832" r:id="rId65"/>
    <p:sldId id="844" r:id="rId66"/>
    <p:sldId id="843" r:id="rId67"/>
    <p:sldId id="772" r:id="rId68"/>
    <p:sldId id="835" r:id="rId69"/>
    <p:sldId id="793" r:id="rId70"/>
    <p:sldId id="773" r:id="rId71"/>
    <p:sldId id="830" r:id="rId72"/>
    <p:sldId id="837" r:id="rId73"/>
    <p:sldId id="848" r:id="rId74"/>
    <p:sldId id="83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9CDA06-C0AC-6CEB-D964-6E0829CBA9D6}" name="Brater, Jonathan (MDOS)" initials="JB" userId="S::BraterJ@michigan.gov::91e6c717-6ca6-46ff-9eff-5eecd9df6a4e" providerId="AD"/>
  <p188:author id="{8B1A947A-C460-6D3F-229E-BF8CE3168FC7}" name="Kennedy, Matthew (MDOS)" initials="MK" userId="S::KennedyM13@michigan.gov::48bca34d-69ac-4c45-94f3-a818bbe34f51" providerId="AD"/>
  <p188:author id="{BD5DECA8-9050-365D-7D5F-B2D98D003D95}" name="Brown, Aaron (MDOS)" initials="BA" userId="S::browna107@michigan.gov::08837428-046a-4835-82d0-e6e5caf1cebf" providerId="AD"/>
  <p188:author id="{202716B0-F9F3-6CF1-BDAE-9FA2B9768F02}" name="Dougan, Kristi (MDOS)" initials="KD" userId="S::DouganK@michigan.gov::faff9722-68c2-4a73-b0e4-729581bff37d" providerId="AD"/>
  <p188:author id="{ACE94ADB-45F5-3020-9584-AC269844C9D2}" name="Hawkins, Isaiah (MDOS)" initials="IH" userId="S::HawkinsI@michigan.gov::a6bff6fb-3dca-46d4-abbc-a4ec5e8866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A89"/>
    <a:srgbClr val="252525"/>
    <a:srgbClr val="820000"/>
    <a:srgbClr val="EBDF57"/>
    <a:srgbClr val="3B7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F44D9-094E-4BC2-9FDA-949C0ED39870}" v="12" dt="2026-03-03T14:01:24.352"/>
    <p1510:client id="{1A2CED18-398E-FE8C-4529-BE5AFB8C9A69}" v="10" dt="2026-03-03T16:51:16.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snapToGrid="0">
      <p:cViewPr varScale="1">
        <p:scale>
          <a:sx n="84" d="100"/>
          <a:sy n="84" d="100"/>
        </p:scale>
        <p:origin x="120" y="5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_rels/data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svg"/><Relationship Id="rId1" Type="http://schemas.openxmlformats.org/officeDocument/2006/relationships/image" Target="../media/image59.svg"/><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image" Target="../media/image2.svg"/><Relationship Id="rId4" Type="http://schemas.openxmlformats.org/officeDocument/2006/relationships/image" Target="../media/image5.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svg"/><Relationship Id="rId1" Type="http://schemas.openxmlformats.org/officeDocument/2006/relationships/image" Target="../media/image59.svg"/><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DC1A2-EDB7-494C-81DA-0B6E5C12C96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9C0C409F-4CCA-4642-8C3F-CC42C82A33D4}">
      <dgm:prSet custT="1"/>
      <dgm:spPr/>
      <dgm:t>
        <a:bodyPr/>
        <a:lstStyle/>
        <a:p>
          <a:pPr>
            <a:lnSpc>
              <a:spcPct val="100000"/>
            </a:lnSpc>
            <a:defRPr b="1"/>
          </a:pPr>
          <a:r>
            <a:rPr lang="en-US" sz="2000">
              <a:latin typeface="Open Sans"/>
              <a:ea typeface="Open Sans"/>
              <a:cs typeface="Open Sans"/>
            </a:rPr>
            <a:t>Election Inspector Certification</a:t>
          </a:r>
        </a:p>
      </dgm:t>
      <dgm:extLst>
        <a:ext uri="{E40237B7-FDA0-4F09-8148-C483321AD2D9}">
          <dgm14:cNvPr xmlns:dgm14="http://schemas.microsoft.com/office/drawing/2010/diagram" id="0" name="" descr="Agenda highlighting sections of Train the Trainer presentation: Election Inspector Certification, Election Procedures, Electronic Pollbook, and Developing your Training Program"/>
        </a:ext>
      </dgm:extLst>
    </dgm:pt>
    <dgm:pt modelId="{A55845B1-0C40-4631-84AF-1D263CE7F630}" type="parTrans" cxnId="{08D7431C-C133-416B-830E-03872E104387}">
      <dgm:prSet/>
      <dgm:spPr/>
      <dgm:t>
        <a:bodyPr/>
        <a:lstStyle/>
        <a:p>
          <a:endParaRPr lang="en-US"/>
        </a:p>
      </dgm:t>
    </dgm:pt>
    <dgm:pt modelId="{3D24C513-3229-476C-A645-6DD7A0C7DD6D}" type="sibTrans" cxnId="{08D7431C-C133-416B-830E-03872E104387}">
      <dgm:prSet/>
      <dgm:spPr/>
      <dgm:t>
        <a:bodyPr/>
        <a:lstStyle/>
        <a:p>
          <a:endParaRPr lang="en-US"/>
        </a:p>
      </dgm:t>
    </dgm:pt>
    <dgm:pt modelId="{FCC9BD74-6E52-401E-BA3C-2D3E6414B784}">
      <dgm:prSet custT="1"/>
      <dgm:spPr/>
      <dgm:t>
        <a:bodyPr/>
        <a:lstStyle/>
        <a:p>
          <a:pPr>
            <a:lnSpc>
              <a:spcPct val="100000"/>
            </a:lnSpc>
          </a:pPr>
          <a:r>
            <a:rPr lang="en-US" sz="1600">
              <a:latin typeface="Open Sans"/>
              <a:ea typeface="Open Sans"/>
              <a:cs typeface="Open Sans"/>
            </a:rPr>
            <a:t>Overview of conducting inspector training, and the purpose of the Train the Trainer course</a:t>
          </a:r>
        </a:p>
      </dgm:t>
    </dgm:pt>
    <dgm:pt modelId="{1E491397-89D5-4B6D-9D24-E3C31AFBFA9A}" type="parTrans" cxnId="{3EB053AC-CCB7-4315-A2E9-755DB3A3E462}">
      <dgm:prSet/>
      <dgm:spPr/>
      <dgm:t>
        <a:bodyPr/>
        <a:lstStyle/>
        <a:p>
          <a:endParaRPr lang="en-US"/>
        </a:p>
      </dgm:t>
    </dgm:pt>
    <dgm:pt modelId="{3DFBAA11-38CC-4655-B365-E430E7B69A93}" type="sibTrans" cxnId="{3EB053AC-CCB7-4315-A2E9-755DB3A3E462}">
      <dgm:prSet/>
      <dgm:spPr/>
      <dgm:t>
        <a:bodyPr/>
        <a:lstStyle/>
        <a:p>
          <a:endParaRPr lang="en-US"/>
        </a:p>
      </dgm:t>
    </dgm:pt>
    <dgm:pt modelId="{FDBF67A8-709F-47BD-9DC9-59962111F8B4}">
      <dgm:prSet custT="1"/>
      <dgm:spPr/>
      <dgm:t>
        <a:bodyPr/>
        <a:lstStyle/>
        <a:p>
          <a:pPr>
            <a:lnSpc>
              <a:spcPct val="100000"/>
            </a:lnSpc>
            <a:defRPr b="1"/>
          </a:pPr>
          <a:r>
            <a:rPr lang="en-US" sz="2000">
              <a:latin typeface="Open Sans"/>
              <a:ea typeface="Open Sans"/>
              <a:cs typeface="Open Sans"/>
            </a:rPr>
            <a:t>Election Procedures</a:t>
          </a:r>
        </a:p>
      </dgm:t>
    </dgm:pt>
    <dgm:pt modelId="{72507480-0ADE-45D4-89BB-12FAE53CBC83}" type="parTrans" cxnId="{2112FAAD-5BF8-4043-A4E7-C48B38FF20B0}">
      <dgm:prSet/>
      <dgm:spPr/>
      <dgm:t>
        <a:bodyPr/>
        <a:lstStyle/>
        <a:p>
          <a:endParaRPr lang="en-US"/>
        </a:p>
      </dgm:t>
    </dgm:pt>
    <dgm:pt modelId="{17F2568C-785F-44E8-91D2-E8221AFBC811}" type="sibTrans" cxnId="{2112FAAD-5BF8-4043-A4E7-C48B38FF20B0}">
      <dgm:prSet/>
      <dgm:spPr/>
      <dgm:t>
        <a:bodyPr/>
        <a:lstStyle/>
        <a:p>
          <a:endParaRPr lang="en-US"/>
        </a:p>
      </dgm:t>
    </dgm:pt>
    <dgm:pt modelId="{7AF650BF-40D2-4AFB-869B-B42DBC9724D1}">
      <dgm:prSet custT="1"/>
      <dgm:spPr/>
      <dgm:t>
        <a:bodyPr/>
        <a:lstStyle/>
        <a:p>
          <a:pPr>
            <a:lnSpc>
              <a:spcPct val="100000"/>
            </a:lnSpc>
          </a:pPr>
          <a:r>
            <a:rPr lang="en-US" sz="1600">
              <a:latin typeface="Open Sans"/>
              <a:ea typeface="Open Sans"/>
              <a:cs typeface="Open Sans"/>
            </a:rPr>
            <a:t>Reminders and Updates regarding the EPB programs used for Early Voting and Election Day, and training materials available</a:t>
          </a:r>
        </a:p>
      </dgm:t>
    </dgm:pt>
    <dgm:pt modelId="{71536B73-01F1-4621-A88B-70BE7A9BCF9A}" type="parTrans" cxnId="{199F74BB-8F8D-4B52-AA3C-98D5B95F5CFC}">
      <dgm:prSet/>
      <dgm:spPr/>
      <dgm:t>
        <a:bodyPr/>
        <a:lstStyle/>
        <a:p>
          <a:endParaRPr lang="en-US"/>
        </a:p>
      </dgm:t>
    </dgm:pt>
    <dgm:pt modelId="{22F92BEF-D32B-4700-A0DF-4FBC099F9148}" type="sibTrans" cxnId="{199F74BB-8F8D-4B52-AA3C-98D5B95F5CFC}">
      <dgm:prSet/>
      <dgm:spPr/>
      <dgm:t>
        <a:bodyPr/>
        <a:lstStyle/>
        <a:p>
          <a:endParaRPr lang="en-US"/>
        </a:p>
      </dgm:t>
    </dgm:pt>
    <dgm:pt modelId="{DC1FEF38-D3F4-446F-8E21-505D93622D5D}">
      <dgm:prSet custT="1"/>
      <dgm:spPr/>
      <dgm:t>
        <a:bodyPr/>
        <a:lstStyle/>
        <a:p>
          <a:pPr>
            <a:lnSpc>
              <a:spcPct val="100000"/>
            </a:lnSpc>
            <a:defRPr b="1"/>
          </a:pPr>
          <a:r>
            <a:rPr lang="en-US" sz="2000">
              <a:latin typeface="Open Sans"/>
              <a:ea typeface="Open Sans"/>
              <a:cs typeface="Open Sans"/>
            </a:rPr>
            <a:t>Developing Your Training Program</a:t>
          </a:r>
        </a:p>
      </dgm:t>
    </dgm:pt>
    <dgm:pt modelId="{68E1E41D-D2D3-4F14-B40F-4A8200FA8F90}" type="parTrans" cxnId="{53E220DB-4A51-4644-A5E4-F15E28B65752}">
      <dgm:prSet/>
      <dgm:spPr/>
      <dgm:t>
        <a:bodyPr/>
        <a:lstStyle/>
        <a:p>
          <a:endParaRPr lang="en-US"/>
        </a:p>
      </dgm:t>
    </dgm:pt>
    <dgm:pt modelId="{968EC5F2-E82F-4CD4-8532-6632110CE3EC}" type="sibTrans" cxnId="{53E220DB-4A51-4644-A5E4-F15E28B65752}">
      <dgm:prSet/>
      <dgm:spPr/>
      <dgm:t>
        <a:bodyPr/>
        <a:lstStyle/>
        <a:p>
          <a:endParaRPr lang="en-US"/>
        </a:p>
      </dgm:t>
    </dgm:pt>
    <dgm:pt modelId="{2AA78133-5E04-4887-8891-7250179B3AF3}">
      <dgm:prSet custT="1"/>
      <dgm:spPr/>
      <dgm:t>
        <a:bodyPr/>
        <a:lstStyle/>
        <a:p>
          <a:pPr>
            <a:lnSpc>
              <a:spcPct val="100000"/>
            </a:lnSpc>
          </a:pPr>
          <a:r>
            <a:rPr lang="en-US" sz="1600">
              <a:latin typeface="Open Sans"/>
              <a:ea typeface="Open Sans"/>
              <a:cs typeface="Open Sans"/>
            </a:rPr>
            <a:t>Best practices, including hands-on activities and scenario-based training</a:t>
          </a:r>
        </a:p>
      </dgm:t>
    </dgm:pt>
    <dgm:pt modelId="{14C4CB14-7152-456D-9503-46F81BDA301E}" type="parTrans" cxnId="{9FE61D47-A2FC-4F56-AA29-3A1DD3F0D52A}">
      <dgm:prSet/>
      <dgm:spPr/>
      <dgm:t>
        <a:bodyPr/>
        <a:lstStyle/>
        <a:p>
          <a:endParaRPr lang="en-US"/>
        </a:p>
      </dgm:t>
    </dgm:pt>
    <dgm:pt modelId="{F3A2A921-5451-46DF-861F-21E67DB4C638}" type="sibTrans" cxnId="{9FE61D47-A2FC-4F56-AA29-3A1DD3F0D52A}">
      <dgm:prSet/>
      <dgm:spPr/>
      <dgm:t>
        <a:bodyPr/>
        <a:lstStyle/>
        <a:p>
          <a:endParaRPr lang="en-US"/>
        </a:p>
      </dgm:t>
    </dgm:pt>
    <dgm:pt modelId="{1865C521-3158-41C2-B216-1B78518B59C7}">
      <dgm:prSet custT="1"/>
      <dgm:spPr/>
      <dgm:t>
        <a:bodyPr/>
        <a:lstStyle/>
        <a:p>
          <a:pPr>
            <a:lnSpc>
              <a:spcPct val="100000"/>
            </a:lnSpc>
          </a:pPr>
          <a:r>
            <a:rPr lang="en-US" sz="1600">
              <a:latin typeface="Open Sans"/>
              <a:ea typeface="Open Sans"/>
              <a:cs typeface="Open Sans"/>
            </a:rPr>
            <a:t>Key early voting and Election Day procedural points to train, as well as training resources available</a:t>
          </a:r>
        </a:p>
        <a:p>
          <a:pPr>
            <a:lnSpc>
              <a:spcPct val="100000"/>
            </a:lnSpc>
          </a:pPr>
          <a:endParaRPr lang="en-US" sz="16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600">
            <a:latin typeface="Open Sans" panose="020B0606030504020204" pitchFamily="34" charset="0"/>
            <a:ea typeface="Open Sans" panose="020B0606030504020204" pitchFamily="34" charset="0"/>
            <a:cs typeface="Open Sans" panose="020B0606030504020204" pitchFamily="34" charset="0"/>
          </a:endParaRPr>
        </a:p>
      </dgm:t>
    </dgm:pt>
    <dgm:pt modelId="{26706ED6-0458-4DBF-B6DB-5C1612DF3AE7}" type="parTrans" cxnId="{6795484D-31A5-45EB-A909-81FA6FE5AC98}">
      <dgm:prSet/>
      <dgm:spPr/>
      <dgm:t>
        <a:bodyPr/>
        <a:lstStyle/>
        <a:p>
          <a:endParaRPr lang="en-US"/>
        </a:p>
      </dgm:t>
    </dgm:pt>
    <dgm:pt modelId="{A84B1AA0-7165-4C8F-B6AD-93A448A4D3DD}" type="sibTrans" cxnId="{6795484D-31A5-45EB-A909-81FA6FE5AC98}">
      <dgm:prSet/>
      <dgm:spPr/>
      <dgm:t>
        <a:bodyPr/>
        <a:lstStyle/>
        <a:p>
          <a:endParaRPr lang="en-US"/>
        </a:p>
      </dgm:t>
    </dgm:pt>
    <dgm:pt modelId="{88A32B91-BA81-4053-8BAB-DD412D032A40}">
      <dgm:prSet custT="1"/>
      <dgm:spPr/>
      <dgm:t>
        <a:bodyPr/>
        <a:lstStyle/>
        <a:p>
          <a:pPr>
            <a:lnSpc>
              <a:spcPct val="100000"/>
            </a:lnSpc>
            <a:defRPr b="1"/>
          </a:pPr>
          <a:r>
            <a:rPr lang="en-US" sz="2000">
              <a:latin typeface="Open Sans"/>
              <a:ea typeface="Open Sans"/>
              <a:cs typeface="Open Sans"/>
            </a:rPr>
            <a:t>Electronic Pollbook</a:t>
          </a:r>
        </a:p>
      </dgm:t>
    </dgm:pt>
    <dgm:pt modelId="{4AE10026-030A-44AC-9033-A15764ECEB74}" type="parTrans" cxnId="{5BF125DB-71CD-4DE0-9DE3-8880EAA0B261}">
      <dgm:prSet/>
      <dgm:spPr/>
      <dgm:t>
        <a:bodyPr/>
        <a:lstStyle/>
        <a:p>
          <a:endParaRPr lang="en-US"/>
        </a:p>
      </dgm:t>
    </dgm:pt>
    <dgm:pt modelId="{EDF4574C-8038-4498-9FD9-BE2A8ADAE1CE}" type="sibTrans" cxnId="{5BF125DB-71CD-4DE0-9DE3-8880EAA0B261}">
      <dgm:prSet/>
      <dgm:spPr/>
      <dgm:t>
        <a:bodyPr/>
        <a:lstStyle/>
        <a:p>
          <a:endParaRPr lang="en-US"/>
        </a:p>
      </dgm:t>
    </dgm:pt>
    <dgm:pt modelId="{5A01E228-EC34-4BFB-BE57-799B1594D37B}" type="pres">
      <dgm:prSet presAssocID="{C60DC1A2-EDB7-494C-81DA-0B6E5C12C962}" presName="root" presStyleCnt="0">
        <dgm:presLayoutVars>
          <dgm:dir/>
          <dgm:resizeHandles val="exact"/>
        </dgm:presLayoutVars>
      </dgm:prSet>
      <dgm:spPr/>
    </dgm:pt>
    <dgm:pt modelId="{DEABF3FA-8503-40BA-96ED-13EA70978607}" type="pres">
      <dgm:prSet presAssocID="{9C0C409F-4CCA-4642-8C3F-CC42C82A33D4}" presName="compNode" presStyleCnt="0"/>
      <dgm:spPr/>
    </dgm:pt>
    <dgm:pt modelId="{E29D8BCE-BC6D-4872-96DE-523C026C50B5}" type="pres">
      <dgm:prSet presAssocID="{9C0C409F-4CCA-4642-8C3F-CC42C82A33D4}"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Magnifying glass"/>
        </a:ext>
      </dgm:extLst>
    </dgm:pt>
    <dgm:pt modelId="{16D98EB4-DF7F-4DD4-903F-5DF683F6CEF8}" type="pres">
      <dgm:prSet presAssocID="{9C0C409F-4CCA-4642-8C3F-CC42C82A33D4}" presName="iconSpace" presStyleCnt="0"/>
      <dgm:spPr/>
    </dgm:pt>
    <dgm:pt modelId="{ED235FCE-20D0-4FE0-ADE3-58298A73D1F7}" type="pres">
      <dgm:prSet presAssocID="{9C0C409F-4CCA-4642-8C3F-CC42C82A33D4}" presName="parTx" presStyleLbl="revTx" presStyleIdx="0" presStyleCnt="8">
        <dgm:presLayoutVars>
          <dgm:chMax val="0"/>
          <dgm:chPref val="0"/>
        </dgm:presLayoutVars>
      </dgm:prSet>
      <dgm:spPr/>
    </dgm:pt>
    <dgm:pt modelId="{02DCE335-CB2D-41CE-AFC0-8D7C78BA684D}" type="pres">
      <dgm:prSet presAssocID="{9C0C409F-4CCA-4642-8C3F-CC42C82A33D4}" presName="txSpace" presStyleCnt="0"/>
      <dgm:spPr/>
    </dgm:pt>
    <dgm:pt modelId="{1AE9A081-D2B5-41A7-B2E1-8BFE76C7B30E}" type="pres">
      <dgm:prSet presAssocID="{9C0C409F-4CCA-4642-8C3F-CC42C82A33D4}" presName="desTx" presStyleLbl="revTx" presStyleIdx="1" presStyleCnt="8">
        <dgm:presLayoutVars/>
      </dgm:prSet>
      <dgm:spPr/>
    </dgm:pt>
    <dgm:pt modelId="{5B308200-AF27-47E9-974D-35263BAFCD20}" type="pres">
      <dgm:prSet presAssocID="{3D24C513-3229-476C-A645-6DD7A0C7DD6D}" presName="sibTrans" presStyleCnt="0"/>
      <dgm:spPr/>
    </dgm:pt>
    <dgm:pt modelId="{AE35F2E8-AB66-465D-A01A-746F7FAB4CC9}" type="pres">
      <dgm:prSet presAssocID="{FDBF67A8-709F-47BD-9DC9-59962111F8B4}" presName="compNode" presStyleCnt="0"/>
      <dgm:spPr/>
    </dgm:pt>
    <dgm:pt modelId="{93010CBE-3727-4C35-8C74-2E72090B0476}" type="pres">
      <dgm:prSet presAssocID="{FDBF67A8-709F-47BD-9DC9-59962111F8B4}" presName="iconRect" presStyleLbl="nod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ers outline"/>
        </a:ext>
      </dgm:extLst>
    </dgm:pt>
    <dgm:pt modelId="{25737B96-49BD-4FB7-B5FF-8C2B00EFA3A5}" type="pres">
      <dgm:prSet presAssocID="{FDBF67A8-709F-47BD-9DC9-59962111F8B4}" presName="iconSpace" presStyleCnt="0"/>
      <dgm:spPr/>
    </dgm:pt>
    <dgm:pt modelId="{59143319-D438-40F3-8471-EAFBAD4F8F7F}" type="pres">
      <dgm:prSet presAssocID="{FDBF67A8-709F-47BD-9DC9-59962111F8B4}" presName="parTx" presStyleLbl="revTx" presStyleIdx="2" presStyleCnt="8">
        <dgm:presLayoutVars>
          <dgm:chMax val="0"/>
          <dgm:chPref val="0"/>
        </dgm:presLayoutVars>
      </dgm:prSet>
      <dgm:spPr/>
    </dgm:pt>
    <dgm:pt modelId="{1DB98256-6E7B-4CAD-8F5C-C74F53282BE2}" type="pres">
      <dgm:prSet presAssocID="{FDBF67A8-709F-47BD-9DC9-59962111F8B4}" presName="txSpace" presStyleCnt="0"/>
      <dgm:spPr/>
    </dgm:pt>
    <dgm:pt modelId="{BD7FE070-6BD2-4841-80CC-7E609775041B}" type="pres">
      <dgm:prSet presAssocID="{FDBF67A8-709F-47BD-9DC9-59962111F8B4}" presName="desTx" presStyleLbl="revTx" presStyleIdx="3" presStyleCnt="8">
        <dgm:presLayoutVars/>
      </dgm:prSet>
      <dgm:spPr/>
    </dgm:pt>
    <dgm:pt modelId="{BC8BC479-4BCC-4996-B14E-F3E41EADEC7C}" type="pres">
      <dgm:prSet presAssocID="{17F2568C-785F-44E8-91D2-E8221AFBC811}" presName="sibTrans" presStyleCnt="0"/>
      <dgm:spPr/>
    </dgm:pt>
    <dgm:pt modelId="{ADDB9E14-43E4-4FCC-85B4-2F8CCA0DF298}" type="pres">
      <dgm:prSet presAssocID="{88A32B91-BA81-4053-8BAB-DD412D032A40}" presName="compNode" presStyleCnt="0"/>
      <dgm:spPr/>
    </dgm:pt>
    <dgm:pt modelId="{82AFEBE6-AA7C-4998-850B-25F6032E46EC}" type="pres">
      <dgm:prSet presAssocID="{88A32B91-BA81-4053-8BAB-DD412D032A40}"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Laptop with solid fill"/>
        </a:ext>
      </dgm:extLst>
    </dgm:pt>
    <dgm:pt modelId="{57F80B2D-76BC-42CB-BB6A-D1CAC7272BB5}" type="pres">
      <dgm:prSet presAssocID="{88A32B91-BA81-4053-8BAB-DD412D032A40}" presName="iconSpace" presStyleCnt="0"/>
      <dgm:spPr/>
    </dgm:pt>
    <dgm:pt modelId="{670A3064-CD34-402E-92AD-50E6C2954354}" type="pres">
      <dgm:prSet presAssocID="{88A32B91-BA81-4053-8BAB-DD412D032A40}" presName="parTx" presStyleLbl="revTx" presStyleIdx="4" presStyleCnt="8">
        <dgm:presLayoutVars>
          <dgm:chMax val="0"/>
          <dgm:chPref val="0"/>
        </dgm:presLayoutVars>
      </dgm:prSet>
      <dgm:spPr/>
    </dgm:pt>
    <dgm:pt modelId="{0525ED9D-F1DD-4F7A-AC93-1FA45E73ADA7}" type="pres">
      <dgm:prSet presAssocID="{88A32B91-BA81-4053-8BAB-DD412D032A40}" presName="txSpace" presStyleCnt="0"/>
      <dgm:spPr/>
    </dgm:pt>
    <dgm:pt modelId="{56B944AB-980B-4328-95DD-C86DA62AFA9A}" type="pres">
      <dgm:prSet presAssocID="{88A32B91-BA81-4053-8BAB-DD412D032A40}" presName="desTx" presStyleLbl="revTx" presStyleIdx="5" presStyleCnt="8">
        <dgm:presLayoutVars/>
      </dgm:prSet>
      <dgm:spPr/>
    </dgm:pt>
    <dgm:pt modelId="{23B1FDB9-8D79-4DCA-860B-A6A13F5F6B2F}" type="pres">
      <dgm:prSet presAssocID="{EDF4574C-8038-4498-9FD9-BE2A8ADAE1CE}" presName="sibTrans" presStyleCnt="0"/>
      <dgm:spPr/>
    </dgm:pt>
    <dgm:pt modelId="{0E275AE0-F238-4F56-B736-2C73EE074B85}" type="pres">
      <dgm:prSet presAssocID="{DC1FEF38-D3F4-446F-8E21-505D93622D5D}" presName="compNode" presStyleCnt="0"/>
      <dgm:spPr/>
    </dgm:pt>
    <dgm:pt modelId="{A1CE22BE-9472-4A50-8B32-4A89F94BFB93}" type="pres">
      <dgm:prSet presAssocID="{DC1FEF38-D3F4-446F-8E21-505D93622D5D}"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8D477BC1-A765-49E4-920A-0BCBBAB2A40F}" type="pres">
      <dgm:prSet presAssocID="{DC1FEF38-D3F4-446F-8E21-505D93622D5D}" presName="iconSpace" presStyleCnt="0"/>
      <dgm:spPr/>
    </dgm:pt>
    <dgm:pt modelId="{EC397F3A-CE5E-417E-A33B-F4C3E08D3DB6}" type="pres">
      <dgm:prSet presAssocID="{DC1FEF38-D3F4-446F-8E21-505D93622D5D}" presName="parTx" presStyleLbl="revTx" presStyleIdx="6" presStyleCnt="8">
        <dgm:presLayoutVars>
          <dgm:chMax val="0"/>
          <dgm:chPref val="0"/>
        </dgm:presLayoutVars>
      </dgm:prSet>
      <dgm:spPr/>
    </dgm:pt>
    <dgm:pt modelId="{5881F5FF-D37D-4EB0-98CA-DBC5BF941E70}" type="pres">
      <dgm:prSet presAssocID="{DC1FEF38-D3F4-446F-8E21-505D93622D5D}" presName="txSpace" presStyleCnt="0"/>
      <dgm:spPr/>
    </dgm:pt>
    <dgm:pt modelId="{25E811A3-AE5A-4C59-934F-198F04D07827}" type="pres">
      <dgm:prSet presAssocID="{DC1FEF38-D3F4-446F-8E21-505D93622D5D}" presName="desTx" presStyleLbl="revTx" presStyleIdx="7" presStyleCnt="8">
        <dgm:presLayoutVars/>
      </dgm:prSet>
      <dgm:spPr/>
    </dgm:pt>
  </dgm:ptLst>
  <dgm:cxnLst>
    <dgm:cxn modelId="{7E6E940A-668F-45D5-A744-695706C002CA}" type="presOf" srcId="{DC1FEF38-D3F4-446F-8E21-505D93622D5D}" destId="{EC397F3A-CE5E-417E-A33B-F4C3E08D3DB6}" srcOrd="0" destOrd="0" presId="urn:microsoft.com/office/officeart/2018/2/layout/IconLabelDescriptionList"/>
    <dgm:cxn modelId="{08D7431C-C133-416B-830E-03872E104387}" srcId="{C60DC1A2-EDB7-494C-81DA-0B6E5C12C962}" destId="{9C0C409F-4CCA-4642-8C3F-CC42C82A33D4}" srcOrd="0" destOrd="0" parTransId="{A55845B1-0C40-4631-84AF-1D263CE7F630}" sibTransId="{3D24C513-3229-476C-A645-6DD7A0C7DD6D}"/>
    <dgm:cxn modelId="{87A2E023-2B54-498E-8381-19E40CBDA897}" type="presOf" srcId="{FDBF67A8-709F-47BD-9DC9-59962111F8B4}" destId="{59143319-D438-40F3-8471-EAFBAD4F8F7F}" srcOrd="0" destOrd="0" presId="urn:microsoft.com/office/officeart/2018/2/layout/IconLabelDescriptionList"/>
    <dgm:cxn modelId="{4633C824-72DA-4E59-87BF-B0C49A4E4C00}" type="presOf" srcId="{C60DC1A2-EDB7-494C-81DA-0B6E5C12C962}" destId="{5A01E228-EC34-4BFB-BE57-799B1594D37B}" srcOrd="0" destOrd="0" presId="urn:microsoft.com/office/officeart/2018/2/layout/IconLabelDescriptionList"/>
    <dgm:cxn modelId="{9FE61D47-A2FC-4F56-AA29-3A1DD3F0D52A}" srcId="{DC1FEF38-D3F4-446F-8E21-505D93622D5D}" destId="{2AA78133-5E04-4887-8891-7250179B3AF3}" srcOrd="0" destOrd="0" parTransId="{14C4CB14-7152-456D-9503-46F81BDA301E}" sibTransId="{F3A2A921-5451-46DF-861F-21E67DB4C638}"/>
    <dgm:cxn modelId="{6795484D-31A5-45EB-A909-81FA6FE5AC98}" srcId="{FDBF67A8-709F-47BD-9DC9-59962111F8B4}" destId="{1865C521-3158-41C2-B216-1B78518B59C7}" srcOrd="0" destOrd="0" parTransId="{26706ED6-0458-4DBF-B6DB-5C1612DF3AE7}" sibTransId="{A84B1AA0-7165-4C8F-B6AD-93A448A4D3DD}"/>
    <dgm:cxn modelId="{59C2984E-14B9-45FA-B965-A0D8E2A0E35B}" type="presOf" srcId="{88A32B91-BA81-4053-8BAB-DD412D032A40}" destId="{670A3064-CD34-402E-92AD-50E6C2954354}" srcOrd="0" destOrd="0" presId="urn:microsoft.com/office/officeart/2018/2/layout/IconLabelDescriptionList"/>
    <dgm:cxn modelId="{034EDB7B-A663-4CD8-95EB-CFC5CC05C6CF}" type="presOf" srcId="{9C0C409F-4CCA-4642-8C3F-CC42C82A33D4}" destId="{ED235FCE-20D0-4FE0-ADE3-58298A73D1F7}" srcOrd="0" destOrd="0" presId="urn:microsoft.com/office/officeart/2018/2/layout/IconLabelDescriptionList"/>
    <dgm:cxn modelId="{B7E30D7C-77D2-4D5D-8B9F-92499AC156AA}" type="presOf" srcId="{FCC9BD74-6E52-401E-BA3C-2D3E6414B784}" destId="{1AE9A081-D2B5-41A7-B2E1-8BFE76C7B30E}" srcOrd="0" destOrd="0" presId="urn:microsoft.com/office/officeart/2018/2/layout/IconLabelDescriptionList"/>
    <dgm:cxn modelId="{3EB053AC-CCB7-4315-A2E9-755DB3A3E462}" srcId="{9C0C409F-4CCA-4642-8C3F-CC42C82A33D4}" destId="{FCC9BD74-6E52-401E-BA3C-2D3E6414B784}" srcOrd="0" destOrd="0" parTransId="{1E491397-89D5-4B6D-9D24-E3C31AFBFA9A}" sibTransId="{3DFBAA11-38CC-4655-B365-E430E7B69A93}"/>
    <dgm:cxn modelId="{2112FAAD-5BF8-4043-A4E7-C48B38FF20B0}" srcId="{C60DC1A2-EDB7-494C-81DA-0B6E5C12C962}" destId="{FDBF67A8-709F-47BD-9DC9-59962111F8B4}" srcOrd="1" destOrd="0" parTransId="{72507480-0ADE-45D4-89BB-12FAE53CBC83}" sibTransId="{17F2568C-785F-44E8-91D2-E8221AFBC811}"/>
    <dgm:cxn modelId="{199F74BB-8F8D-4B52-AA3C-98D5B95F5CFC}" srcId="{88A32B91-BA81-4053-8BAB-DD412D032A40}" destId="{7AF650BF-40D2-4AFB-869B-B42DBC9724D1}" srcOrd="0" destOrd="0" parTransId="{71536B73-01F1-4621-A88B-70BE7A9BCF9A}" sibTransId="{22F92BEF-D32B-4700-A0DF-4FBC099F9148}"/>
    <dgm:cxn modelId="{A46F9ED2-D40D-4F5A-AFF8-BFB9359BC352}" type="presOf" srcId="{1865C521-3158-41C2-B216-1B78518B59C7}" destId="{BD7FE070-6BD2-4841-80CC-7E609775041B}" srcOrd="0" destOrd="0" presId="urn:microsoft.com/office/officeart/2018/2/layout/IconLabelDescriptionList"/>
    <dgm:cxn modelId="{53E220DB-4A51-4644-A5E4-F15E28B65752}" srcId="{C60DC1A2-EDB7-494C-81DA-0B6E5C12C962}" destId="{DC1FEF38-D3F4-446F-8E21-505D93622D5D}" srcOrd="3" destOrd="0" parTransId="{68E1E41D-D2D3-4F14-B40F-4A8200FA8F90}" sibTransId="{968EC5F2-E82F-4CD4-8532-6632110CE3EC}"/>
    <dgm:cxn modelId="{5BF125DB-71CD-4DE0-9DE3-8880EAA0B261}" srcId="{C60DC1A2-EDB7-494C-81DA-0B6E5C12C962}" destId="{88A32B91-BA81-4053-8BAB-DD412D032A40}" srcOrd="2" destOrd="0" parTransId="{4AE10026-030A-44AC-9033-A15764ECEB74}" sibTransId="{EDF4574C-8038-4498-9FD9-BE2A8ADAE1CE}"/>
    <dgm:cxn modelId="{F0BF4FDC-7A40-4D7F-BF6C-02D13FFA8731}" type="presOf" srcId="{2AA78133-5E04-4887-8891-7250179B3AF3}" destId="{25E811A3-AE5A-4C59-934F-198F04D07827}" srcOrd="0" destOrd="0" presId="urn:microsoft.com/office/officeart/2018/2/layout/IconLabelDescriptionList"/>
    <dgm:cxn modelId="{BA3789F8-3AA3-4E53-8FC9-40F994F89729}" type="presOf" srcId="{7AF650BF-40D2-4AFB-869B-B42DBC9724D1}" destId="{56B944AB-980B-4328-95DD-C86DA62AFA9A}" srcOrd="0" destOrd="0" presId="urn:microsoft.com/office/officeart/2018/2/layout/IconLabelDescriptionList"/>
    <dgm:cxn modelId="{61EEE05D-C524-4CDB-AB1F-F435D1D9FFDA}" type="presParOf" srcId="{5A01E228-EC34-4BFB-BE57-799B1594D37B}" destId="{DEABF3FA-8503-40BA-96ED-13EA70978607}" srcOrd="0" destOrd="0" presId="urn:microsoft.com/office/officeart/2018/2/layout/IconLabelDescriptionList"/>
    <dgm:cxn modelId="{999211E1-B4D2-4FDA-96DE-B958C96D7C75}" type="presParOf" srcId="{DEABF3FA-8503-40BA-96ED-13EA70978607}" destId="{E29D8BCE-BC6D-4872-96DE-523C026C50B5}" srcOrd="0" destOrd="0" presId="urn:microsoft.com/office/officeart/2018/2/layout/IconLabelDescriptionList"/>
    <dgm:cxn modelId="{A4C41404-C2A0-4801-9B1C-B77C75EEC1AB}" type="presParOf" srcId="{DEABF3FA-8503-40BA-96ED-13EA70978607}" destId="{16D98EB4-DF7F-4DD4-903F-5DF683F6CEF8}" srcOrd="1" destOrd="0" presId="urn:microsoft.com/office/officeart/2018/2/layout/IconLabelDescriptionList"/>
    <dgm:cxn modelId="{674EFCC4-DE1A-40A1-AAC2-D241F7EC5C2B}" type="presParOf" srcId="{DEABF3FA-8503-40BA-96ED-13EA70978607}" destId="{ED235FCE-20D0-4FE0-ADE3-58298A73D1F7}" srcOrd="2" destOrd="0" presId="urn:microsoft.com/office/officeart/2018/2/layout/IconLabelDescriptionList"/>
    <dgm:cxn modelId="{7162BB77-6241-4C59-9872-FFEF65B91DF4}" type="presParOf" srcId="{DEABF3FA-8503-40BA-96ED-13EA70978607}" destId="{02DCE335-CB2D-41CE-AFC0-8D7C78BA684D}" srcOrd="3" destOrd="0" presId="urn:microsoft.com/office/officeart/2018/2/layout/IconLabelDescriptionList"/>
    <dgm:cxn modelId="{51BC1C11-29D3-4FF9-8E99-80A4236B563B}" type="presParOf" srcId="{DEABF3FA-8503-40BA-96ED-13EA70978607}" destId="{1AE9A081-D2B5-41A7-B2E1-8BFE76C7B30E}" srcOrd="4" destOrd="0" presId="urn:microsoft.com/office/officeart/2018/2/layout/IconLabelDescriptionList"/>
    <dgm:cxn modelId="{C984E11F-028B-4B5E-B739-D18BFCA039C4}" type="presParOf" srcId="{5A01E228-EC34-4BFB-BE57-799B1594D37B}" destId="{5B308200-AF27-47E9-974D-35263BAFCD20}" srcOrd="1" destOrd="0" presId="urn:microsoft.com/office/officeart/2018/2/layout/IconLabelDescriptionList"/>
    <dgm:cxn modelId="{A6716F63-B96C-40D4-B3A9-035BC30A1D12}" type="presParOf" srcId="{5A01E228-EC34-4BFB-BE57-799B1594D37B}" destId="{AE35F2E8-AB66-465D-A01A-746F7FAB4CC9}" srcOrd="2" destOrd="0" presId="urn:microsoft.com/office/officeart/2018/2/layout/IconLabelDescriptionList"/>
    <dgm:cxn modelId="{56180D65-B242-4D1A-91D0-EA82505E162E}" type="presParOf" srcId="{AE35F2E8-AB66-465D-A01A-746F7FAB4CC9}" destId="{93010CBE-3727-4C35-8C74-2E72090B0476}" srcOrd="0" destOrd="0" presId="urn:microsoft.com/office/officeart/2018/2/layout/IconLabelDescriptionList"/>
    <dgm:cxn modelId="{726723ED-C780-42E5-828E-D075FD7E8376}" type="presParOf" srcId="{AE35F2E8-AB66-465D-A01A-746F7FAB4CC9}" destId="{25737B96-49BD-4FB7-B5FF-8C2B00EFA3A5}" srcOrd="1" destOrd="0" presId="urn:microsoft.com/office/officeart/2018/2/layout/IconLabelDescriptionList"/>
    <dgm:cxn modelId="{58B8386C-FC28-4ED5-A381-33E1B38FC6DA}" type="presParOf" srcId="{AE35F2E8-AB66-465D-A01A-746F7FAB4CC9}" destId="{59143319-D438-40F3-8471-EAFBAD4F8F7F}" srcOrd="2" destOrd="0" presId="urn:microsoft.com/office/officeart/2018/2/layout/IconLabelDescriptionList"/>
    <dgm:cxn modelId="{43D8BCB0-FD1A-4023-ADFD-D5EEE194AF8F}" type="presParOf" srcId="{AE35F2E8-AB66-465D-A01A-746F7FAB4CC9}" destId="{1DB98256-6E7B-4CAD-8F5C-C74F53282BE2}" srcOrd="3" destOrd="0" presId="urn:microsoft.com/office/officeart/2018/2/layout/IconLabelDescriptionList"/>
    <dgm:cxn modelId="{39E0596D-32A7-412E-8182-72B6DD83564C}" type="presParOf" srcId="{AE35F2E8-AB66-465D-A01A-746F7FAB4CC9}" destId="{BD7FE070-6BD2-4841-80CC-7E609775041B}" srcOrd="4" destOrd="0" presId="urn:microsoft.com/office/officeart/2018/2/layout/IconLabelDescriptionList"/>
    <dgm:cxn modelId="{6A854BE9-0302-4DFF-851E-0D19E4B22A30}" type="presParOf" srcId="{5A01E228-EC34-4BFB-BE57-799B1594D37B}" destId="{BC8BC479-4BCC-4996-B14E-F3E41EADEC7C}" srcOrd="3" destOrd="0" presId="urn:microsoft.com/office/officeart/2018/2/layout/IconLabelDescriptionList"/>
    <dgm:cxn modelId="{5B81C820-32D6-4DE6-8F93-3CF763E93474}" type="presParOf" srcId="{5A01E228-EC34-4BFB-BE57-799B1594D37B}" destId="{ADDB9E14-43E4-4FCC-85B4-2F8CCA0DF298}" srcOrd="4" destOrd="0" presId="urn:microsoft.com/office/officeart/2018/2/layout/IconLabelDescriptionList"/>
    <dgm:cxn modelId="{8703CE61-8452-4449-90DB-8268214D2D06}" type="presParOf" srcId="{ADDB9E14-43E4-4FCC-85B4-2F8CCA0DF298}" destId="{82AFEBE6-AA7C-4998-850B-25F6032E46EC}" srcOrd="0" destOrd="0" presId="urn:microsoft.com/office/officeart/2018/2/layout/IconLabelDescriptionList"/>
    <dgm:cxn modelId="{B686B27A-5B03-49BB-B912-6B1BB63EF567}" type="presParOf" srcId="{ADDB9E14-43E4-4FCC-85B4-2F8CCA0DF298}" destId="{57F80B2D-76BC-42CB-BB6A-D1CAC7272BB5}" srcOrd="1" destOrd="0" presId="urn:microsoft.com/office/officeart/2018/2/layout/IconLabelDescriptionList"/>
    <dgm:cxn modelId="{99F1A16E-0ED8-45BF-A67E-EC1827F8288D}" type="presParOf" srcId="{ADDB9E14-43E4-4FCC-85B4-2F8CCA0DF298}" destId="{670A3064-CD34-402E-92AD-50E6C2954354}" srcOrd="2" destOrd="0" presId="urn:microsoft.com/office/officeart/2018/2/layout/IconLabelDescriptionList"/>
    <dgm:cxn modelId="{19FF7E22-91BB-4E10-89B7-D4C592F005E0}" type="presParOf" srcId="{ADDB9E14-43E4-4FCC-85B4-2F8CCA0DF298}" destId="{0525ED9D-F1DD-4F7A-AC93-1FA45E73ADA7}" srcOrd="3" destOrd="0" presId="urn:microsoft.com/office/officeart/2018/2/layout/IconLabelDescriptionList"/>
    <dgm:cxn modelId="{0DFEC1EB-CE94-4CB8-A378-9E8FE4A84693}" type="presParOf" srcId="{ADDB9E14-43E4-4FCC-85B4-2F8CCA0DF298}" destId="{56B944AB-980B-4328-95DD-C86DA62AFA9A}" srcOrd="4" destOrd="0" presId="urn:microsoft.com/office/officeart/2018/2/layout/IconLabelDescriptionList"/>
    <dgm:cxn modelId="{3F65AE47-961D-4A4D-AC3B-76810B8B2348}" type="presParOf" srcId="{5A01E228-EC34-4BFB-BE57-799B1594D37B}" destId="{23B1FDB9-8D79-4DCA-860B-A6A13F5F6B2F}" srcOrd="5" destOrd="0" presId="urn:microsoft.com/office/officeart/2018/2/layout/IconLabelDescriptionList"/>
    <dgm:cxn modelId="{81FCDA43-DECF-49EC-9A71-060F03209B7A}" type="presParOf" srcId="{5A01E228-EC34-4BFB-BE57-799B1594D37B}" destId="{0E275AE0-F238-4F56-B736-2C73EE074B85}" srcOrd="6" destOrd="0" presId="urn:microsoft.com/office/officeart/2018/2/layout/IconLabelDescriptionList"/>
    <dgm:cxn modelId="{F27A701B-E33F-48FE-A84E-D327549D950F}" type="presParOf" srcId="{0E275AE0-F238-4F56-B736-2C73EE074B85}" destId="{A1CE22BE-9472-4A50-8B32-4A89F94BFB93}" srcOrd="0" destOrd="0" presId="urn:microsoft.com/office/officeart/2018/2/layout/IconLabelDescriptionList"/>
    <dgm:cxn modelId="{D1A97616-612F-46A2-8CA1-F79A01791E7F}" type="presParOf" srcId="{0E275AE0-F238-4F56-B736-2C73EE074B85}" destId="{8D477BC1-A765-49E4-920A-0BCBBAB2A40F}" srcOrd="1" destOrd="0" presId="urn:microsoft.com/office/officeart/2018/2/layout/IconLabelDescriptionList"/>
    <dgm:cxn modelId="{263F52B0-175E-4A53-A917-938CD586AA39}" type="presParOf" srcId="{0E275AE0-F238-4F56-B736-2C73EE074B85}" destId="{EC397F3A-CE5E-417E-A33B-F4C3E08D3DB6}" srcOrd="2" destOrd="0" presId="urn:microsoft.com/office/officeart/2018/2/layout/IconLabelDescriptionList"/>
    <dgm:cxn modelId="{6A0C39A0-8EE8-4BD0-A298-3F3CA2217EA9}" type="presParOf" srcId="{0E275AE0-F238-4F56-B736-2C73EE074B85}" destId="{5881F5FF-D37D-4EB0-98CA-DBC5BF941E70}" srcOrd="3" destOrd="0" presId="urn:microsoft.com/office/officeart/2018/2/layout/IconLabelDescriptionList"/>
    <dgm:cxn modelId="{7DD068EC-D2A3-46B2-BD98-DECA7704661C}" type="presParOf" srcId="{0E275AE0-F238-4F56-B736-2C73EE074B85}" destId="{25E811A3-AE5A-4C59-934F-198F04D07827}"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0F8EF5-A991-4DFB-8A9E-956B178390C5}" type="doc">
      <dgm:prSet loTypeId="urn:microsoft.com/office/officeart/2005/8/layout/equation1" loCatId="process" qsTypeId="urn:microsoft.com/office/officeart/2005/8/quickstyle/simple1" qsCatId="simple" csTypeId="urn:microsoft.com/office/officeart/2005/8/colors/accent1_2" csCatId="accent1" phldr="1"/>
      <dgm:spPr/>
    </dgm:pt>
    <dgm:pt modelId="{D7D803D4-7668-46CC-BBAC-18169052E341}">
      <dgm:prSet phldrT="[Text]"/>
      <dgm:spPr>
        <a:solidFill>
          <a:schemeClr val="accent1">
            <a:lumMod val="25000"/>
          </a:schemeClr>
        </a:solidFill>
      </dgm:spPr>
      <dgm:t>
        <a:bodyPr/>
        <a:lstStyle/>
        <a:p>
          <a:r>
            <a:rPr lang="en-US"/>
            <a:t>Are you requesting assistance to vote by reason of blindness, disability or inability to read or write? = YES</a:t>
          </a:r>
        </a:p>
      </dgm:t>
      <dgm:extLst>
        <a:ext uri="{E40237B7-FDA0-4F09-8148-C483321AD2D9}">
          <dgm14:cNvPr xmlns:dgm14="http://schemas.microsoft.com/office/drawing/2010/diagram" id="0" name="" descr="Are you requesting assistance to vote by reason of blindness, disability or inability to read or write? = YES&#10;Are you the voter’s employer or agent of that employer or an officer or agent of a union to which the voter belongs? = NO&#10;Assistant allowed&#10;"/>
        </a:ext>
      </dgm:extLst>
    </dgm:pt>
    <dgm:pt modelId="{2C7595DB-5D8E-4531-AC58-AC546A9DC53D}" type="parTrans" cxnId="{6A05A3DC-9314-4EF0-A27E-B0C507344F5B}">
      <dgm:prSet/>
      <dgm:spPr/>
      <dgm:t>
        <a:bodyPr/>
        <a:lstStyle/>
        <a:p>
          <a:endParaRPr lang="en-US"/>
        </a:p>
      </dgm:t>
    </dgm:pt>
    <dgm:pt modelId="{8E03A419-B953-4E1D-A993-A06783C77F37}" type="sibTrans" cxnId="{6A05A3DC-9314-4EF0-A27E-B0C507344F5B}">
      <dgm:prSet/>
      <dgm:spPr>
        <a:solidFill>
          <a:schemeClr val="accent2">
            <a:lumMod val="75000"/>
          </a:schemeClr>
        </a:solidFill>
      </dgm:spPr>
      <dgm:t>
        <a:bodyPr/>
        <a:lstStyle/>
        <a:p>
          <a:endParaRPr lang="en-US"/>
        </a:p>
      </dgm:t>
    </dgm:pt>
    <dgm:pt modelId="{84B9C7E1-66E4-4F02-8BB0-C1106F339CB4}">
      <dgm:prSet phldrT="[Text]"/>
      <dgm:spPr>
        <a:solidFill>
          <a:schemeClr val="accent1">
            <a:lumMod val="50000"/>
          </a:schemeClr>
        </a:solidFill>
      </dgm:spPr>
      <dgm:t>
        <a:bodyPr/>
        <a:lstStyle/>
        <a:p>
          <a:r>
            <a:rPr lang="en-US"/>
            <a:t>Are you the voter’s employer or agent of that employer or an officer or agent of a union to which the voter belongs? = NO</a:t>
          </a:r>
        </a:p>
      </dgm:t>
      <dgm:extLst>
        <a:ext uri="{E40237B7-FDA0-4F09-8148-C483321AD2D9}">
          <dgm14:cNvPr xmlns:dgm14="http://schemas.microsoft.com/office/drawing/2010/diagram" id="0" name="" descr="Are you requesting assistance to vote by reason of blindness, disability or inability to read or write? = YES&#10;Are you the voter’s employer or agent of that employer or an officer or agent of a union to which the voter belongs? = NO&#10;Assistant allowed&#10;"/>
        </a:ext>
      </dgm:extLst>
    </dgm:pt>
    <dgm:pt modelId="{5C046559-AAFF-4DAF-A584-7556DD98A701}" type="parTrans" cxnId="{FD6F3FB8-4FA0-401C-835D-BC131059C989}">
      <dgm:prSet/>
      <dgm:spPr/>
      <dgm:t>
        <a:bodyPr/>
        <a:lstStyle/>
        <a:p>
          <a:endParaRPr lang="en-US"/>
        </a:p>
      </dgm:t>
    </dgm:pt>
    <dgm:pt modelId="{F23ACD3B-5AD8-41D5-8C79-452925C31508}" type="sibTrans" cxnId="{FD6F3FB8-4FA0-401C-835D-BC131059C989}">
      <dgm:prSet/>
      <dgm:spPr>
        <a:solidFill>
          <a:schemeClr val="accent2">
            <a:lumMod val="75000"/>
          </a:schemeClr>
        </a:solidFill>
      </dgm:spPr>
      <dgm:t>
        <a:bodyPr/>
        <a:lstStyle/>
        <a:p>
          <a:endParaRPr lang="en-US"/>
        </a:p>
      </dgm:t>
    </dgm:pt>
    <dgm:pt modelId="{931D6D4D-2222-4444-972C-5CC1615EA239}">
      <dgm:prSet phldrT="[Text]"/>
      <dgm:spPr>
        <a:solidFill>
          <a:schemeClr val="accent1">
            <a:lumMod val="75000"/>
          </a:schemeClr>
        </a:solidFill>
      </dgm:spPr>
      <dgm:t>
        <a:bodyPr/>
        <a:lstStyle/>
        <a:p>
          <a:r>
            <a:rPr lang="en-US"/>
            <a:t>Assistant allowed</a:t>
          </a:r>
        </a:p>
      </dgm:t>
      <dgm:extLst>
        <a:ext uri="{E40237B7-FDA0-4F09-8148-C483321AD2D9}">
          <dgm14:cNvPr xmlns:dgm14="http://schemas.microsoft.com/office/drawing/2010/diagram" id="0" name="" descr="Are you requesting assistance to vote by reason of blindness, disability or inability to read or write? = YES&#10;Are you the voter’s employer or agent of that employer or an officer or agent of a union to which the voter belongs? = NO&#10;Assistant allowed&#10;"/>
        </a:ext>
      </dgm:extLst>
    </dgm:pt>
    <dgm:pt modelId="{64F511BF-97B5-437F-B8B5-03C3F142690E}" type="parTrans" cxnId="{0FB22CE1-5CA1-43A2-89CB-97B26D6E9187}">
      <dgm:prSet/>
      <dgm:spPr/>
      <dgm:t>
        <a:bodyPr/>
        <a:lstStyle/>
        <a:p>
          <a:endParaRPr lang="en-US"/>
        </a:p>
      </dgm:t>
    </dgm:pt>
    <dgm:pt modelId="{6D217CB5-AA00-4783-8F6B-431AEEC2D9A8}" type="sibTrans" cxnId="{0FB22CE1-5CA1-43A2-89CB-97B26D6E9187}">
      <dgm:prSet/>
      <dgm:spPr/>
      <dgm:t>
        <a:bodyPr/>
        <a:lstStyle/>
        <a:p>
          <a:endParaRPr lang="en-US"/>
        </a:p>
      </dgm:t>
    </dgm:pt>
    <dgm:pt modelId="{94FDF2A8-3583-44DC-877A-945D11BE62E6}" type="pres">
      <dgm:prSet presAssocID="{890F8EF5-A991-4DFB-8A9E-956B178390C5}" presName="linearFlow" presStyleCnt="0">
        <dgm:presLayoutVars>
          <dgm:dir/>
          <dgm:resizeHandles val="exact"/>
        </dgm:presLayoutVars>
      </dgm:prSet>
      <dgm:spPr/>
    </dgm:pt>
    <dgm:pt modelId="{AD77F0D6-86E5-442D-8B68-ABE12A7CD102}" type="pres">
      <dgm:prSet presAssocID="{D7D803D4-7668-46CC-BBAC-18169052E341}" presName="node" presStyleLbl="node1" presStyleIdx="0" presStyleCnt="3">
        <dgm:presLayoutVars>
          <dgm:bulletEnabled val="1"/>
        </dgm:presLayoutVars>
      </dgm:prSet>
      <dgm:spPr/>
    </dgm:pt>
    <dgm:pt modelId="{09A92D88-83F2-4CC3-A6D6-B465026FB7F0}" type="pres">
      <dgm:prSet presAssocID="{8E03A419-B953-4E1D-A993-A06783C77F37}" presName="spacerL" presStyleCnt="0"/>
      <dgm:spPr/>
    </dgm:pt>
    <dgm:pt modelId="{F73ACC2C-5C90-469E-9D6F-BAA045D45837}" type="pres">
      <dgm:prSet presAssocID="{8E03A419-B953-4E1D-A993-A06783C77F37}" presName="sibTrans" presStyleLbl="sibTrans2D1" presStyleIdx="0" presStyleCnt="2" custScaleX="43828" custScaleY="43828"/>
      <dgm:spPr/>
    </dgm:pt>
    <dgm:pt modelId="{FC64111E-1EA1-4A61-A36C-6C1E6FED3DE3}" type="pres">
      <dgm:prSet presAssocID="{8E03A419-B953-4E1D-A993-A06783C77F37}" presName="spacerR" presStyleCnt="0"/>
      <dgm:spPr/>
    </dgm:pt>
    <dgm:pt modelId="{5BE85318-CF2D-49F7-9AA5-D33775EC2BC4}" type="pres">
      <dgm:prSet presAssocID="{84B9C7E1-66E4-4F02-8BB0-C1106F339CB4}" presName="node" presStyleLbl="node1" presStyleIdx="1" presStyleCnt="3">
        <dgm:presLayoutVars>
          <dgm:bulletEnabled val="1"/>
        </dgm:presLayoutVars>
      </dgm:prSet>
      <dgm:spPr/>
    </dgm:pt>
    <dgm:pt modelId="{20C6F172-CB9F-4A42-8FF1-B8DCB66F59B8}" type="pres">
      <dgm:prSet presAssocID="{F23ACD3B-5AD8-41D5-8C79-452925C31508}" presName="spacerL" presStyleCnt="0"/>
      <dgm:spPr/>
    </dgm:pt>
    <dgm:pt modelId="{405C74FD-90CE-48D2-9BD9-52B24F10B9E2}" type="pres">
      <dgm:prSet presAssocID="{F23ACD3B-5AD8-41D5-8C79-452925C31508}" presName="sibTrans" presStyleLbl="sibTrans2D1" presStyleIdx="1" presStyleCnt="2" custScaleX="43828" custScaleY="43828"/>
      <dgm:spPr/>
    </dgm:pt>
    <dgm:pt modelId="{08A5E573-9468-4C46-8EFF-78D0150F3C90}" type="pres">
      <dgm:prSet presAssocID="{F23ACD3B-5AD8-41D5-8C79-452925C31508}" presName="spacerR" presStyleCnt="0"/>
      <dgm:spPr/>
    </dgm:pt>
    <dgm:pt modelId="{39C800CD-4EED-4CE8-AAA7-9A6F190606AE}" type="pres">
      <dgm:prSet presAssocID="{931D6D4D-2222-4444-972C-5CC1615EA239}" presName="node" presStyleLbl="node1" presStyleIdx="2" presStyleCnt="3">
        <dgm:presLayoutVars>
          <dgm:bulletEnabled val="1"/>
        </dgm:presLayoutVars>
      </dgm:prSet>
      <dgm:spPr/>
    </dgm:pt>
  </dgm:ptLst>
  <dgm:cxnLst>
    <dgm:cxn modelId="{0BC97321-0F5B-4663-98A6-DD3F1CC6ADEE}" type="presOf" srcId="{931D6D4D-2222-4444-972C-5CC1615EA239}" destId="{39C800CD-4EED-4CE8-AAA7-9A6F190606AE}" srcOrd="0" destOrd="0" presId="urn:microsoft.com/office/officeart/2005/8/layout/equation1"/>
    <dgm:cxn modelId="{74ECE02C-2C78-4499-94C3-71378ED10C37}" type="presOf" srcId="{F23ACD3B-5AD8-41D5-8C79-452925C31508}" destId="{405C74FD-90CE-48D2-9BD9-52B24F10B9E2}" srcOrd="0" destOrd="0" presId="urn:microsoft.com/office/officeart/2005/8/layout/equation1"/>
    <dgm:cxn modelId="{1325F151-E9C0-44C5-8B70-A2EA0435BDE0}" type="presOf" srcId="{8E03A419-B953-4E1D-A993-A06783C77F37}" destId="{F73ACC2C-5C90-469E-9D6F-BAA045D45837}" srcOrd="0" destOrd="0" presId="urn:microsoft.com/office/officeart/2005/8/layout/equation1"/>
    <dgm:cxn modelId="{796D8AAA-80F5-4599-8851-0F3361CA365C}" type="presOf" srcId="{890F8EF5-A991-4DFB-8A9E-956B178390C5}" destId="{94FDF2A8-3583-44DC-877A-945D11BE62E6}" srcOrd="0" destOrd="0" presId="urn:microsoft.com/office/officeart/2005/8/layout/equation1"/>
    <dgm:cxn modelId="{39CD33B0-02C1-4836-B7CA-BB033CE2AE19}" type="presOf" srcId="{84B9C7E1-66E4-4F02-8BB0-C1106F339CB4}" destId="{5BE85318-CF2D-49F7-9AA5-D33775EC2BC4}" srcOrd="0" destOrd="0" presId="urn:microsoft.com/office/officeart/2005/8/layout/equation1"/>
    <dgm:cxn modelId="{FD6F3FB8-4FA0-401C-835D-BC131059C989}" srcId="{890F8EF5-A991-4DFB-8A9E-956B178390C5}" destId="{84B9C7E1-66E4-4F02-8BB0-C1106F339CB4}" srcOrd="1" destOrd="0" parTransId="{5C046559-AAFF-4DAF-A584-7556DD98A701}" sibTransId="{F23ACD3B-5AD8-41D5-8C79-452925C31508}"/>
    <dgm:cxn modelId="{6A05A3DC-9314-4EF0-A27E-B0C507344F5B}" srcId="{890F8EF5-A991-4DFB-8A9E-956B178390C5}" destId="{D7D803D4-7668-46CC-BBAC-18169052E341}" srcOrd="0" destOrd="0" parTransId="{2C7595DB-5D8E-4531-AC58-AC546A9DC53D}" sibTransId="{8E03A419-B953-4E1D-A993-A06783C77F37}"/>
    <dgm:cxn modelId="{0FB22CE1-5CA1-43A2-89CB-97B26D6E9187}" srcId="{890F8EF5-A991-4DFB-8A9E-956B178390C5}" destId="{931D6D4D-2222-4444-972C-5CC1615EA239}" srcOrd="2" destOrd="0" parTransId="{64F511BF-97B5-437F-B8B5-03C3F142690E}" sibTransId="{6D217CB5-AA00-4783-8F6B-431AEEC2D9A8}"/>
    <dgm:cxn modelId="{22BE38E8-459A-47AC-BD95-10AC42011EF0}" type="presOf" srcId="{D7D803D4-7668-46CC-BBAC-18169052E341}" destId="{AD77F0D6-86E5-442D-8B68-ABE12A7CD102}" srcOrd="0" destOrd="0" presId="urn:microsoft.com/office/officeart/2005/8/layout/equation1"/>
    <dgm:cxn modelId="{B60BB953-7CE1-46BA-8C87-9E3E30C0B8EC}" type="presParOf" srcId="{94FDF2A8-3583-44DC-877A-945D11BE62E6}" destId="{AD77F0D6-86E5-442D-8B68-ABE12A7CD102}" srcOrd="0" destOrd="0" presId="urn:microsoft.com/office/officeart/2005/8/layout/equation1"/>
    <dgm:cxn modelId="{7C3B7AA5-460B-4E98-82F2-A98249929AF3}" type="presParOf" srcId="{94FDF2A8-3583-44DC-877A-945D11BE62E6}" destId="{09A92D88-83F2-4CC3-A6D6-B465026FB7F0}" srcOrd="1" destOrd="0" presId="urn:microsoft.com/office/officeart/2005/8/layout/equation1"/>
    <dgm:cxn modelId="{3C264EE7-DCE6-4C48-BC27-48212198B5FE}" type="presParOf" srcId="{94FDF2A8-3583-44DC-877A-945D11BE62E6}" destId="{F73ACC2C-5C90-469E-9D6F-BAA045D45837}" srcOrd="2" destOrd="0" presId="urn:microsoft.com/office/officeart/2005/8/layout/equation1"/>
    <dgm:cxn modelId="{BC900A66-F737-456B-AE9C-BC6D76C8AAAE}" type="presParOf" srcId="{94FDF2A8-3583-44DC-877A-945D11BE62E6}" destId="{FC64111E-1EA1-4A61-A36C-6C1E6FED3DE3}" srcOrd="3" destOrd="0" presId="urn:microsoft.com/office/officeart/2005/8/layout/equation1"/>
    <dgm:cxn modelId="{C5E11276-57A8-425F-AE27-DB267DE39708}" type="presParOf" srcId="{94FDF2A8-3583-44DC-877A-945D11BE62E6}" destId="{5BE85318-CF2D-49F7-9AA5-D33775EC2BC4}" srcOrd="4" destOrd="0" presId="urn:microsoft.com/office/officeart/2005/8/layout/equation1"/>
    <dgm:cxn modelId="{59A2542B-C337-49BE-BA2B-460D009D6228}" type="presParOf" srcId="{94FDF2A8-3583-44DC-877A-945D11BE62E6}" destId="{20C6F172-CB9F-4A42-8FF1-B8DCB66F59B8}" srcOrd="5" destOrd="0" presId="urn:microsoft.com/office/officeart/2005/8/layout/equation1"/>
    <dgm:cxn modelId="{30AFA507-CF67-48BD-8805-99305893B3DB}" type="presParOf" srcId="{94FDF2A8-3583-44DC-877A-945D11BE62E6}" destId="{405C74FD-90CE-48D2-9BD9-52B24F10B9E2}" srcOrd="6" destOrd="0" presId="urn:microsoft.com/office/officeart/2005/8/layout/equation1"/>
    <dgm:cxn modelId="{003D3CE5-229B-4AA0-A981-2A8FA93359B9}" type="presParOf" srcId="{94FDF2A8-3583-44DC-877A-945D11BE62E6}" destId="{08A5E573-9468-4C46-8EFF-78D0150F3C90}" srcOrd="7" destOrd="0" presId="urn:microsoft.com/office/officeart/2005/8/layout/equation1"/>
    <dgm:cxn modelId="{90C71461-249D-4B25-ADAE-247B9A605F69}" type="presParOf" srcId="{94FDF2A8-3583-44DC-877A-945D11BE62E6}" destId="{39C800CD-4EED-4CE8-AAA7-9A6F190606AE}"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88E464-BD80-415A-98F6-8F39ACCC7FE6}" type="doc">
      <dgm:prSet loTypeId="urn:microsoft.com/office/officeart/2005/8/layout/hList2" loCatId="list" qsTypeId="urn:microsoft.com/office/officeart/2005/8/quickstyle/simple1" qsCatId="simple" csTypeId="urn:microsoft.com/office/officeart/2005/8/colors/accent0_1" csCatId="mainScheme" phldr="1"/>
      <dgm:spPr/>
      <dgm:t>
        <a:bodyPr/>
        <a:lstStyle/>
        <a:p>
          <a:endParaRPr lang="en-US"/>
        </a:p>
      </dgm:t>
    </dgm:pt>
    <dgm:pt modelId="{D7E29567-4C88-4060-8A2B-6431AF7B5652}">
      <dgm:prSet phldrT="[Text]"/>
      <dgm:spPr/>
      <dgm:t>
        <a:bodyPr/>
        <a:lstStyle/>
        <a:p>
          <a:r>
            <a:rPr lang="en-US"/>
            <a:t>Poll watchers</a:t>
          </a:r>
        </a:p>
      </dgm:t>
    </dgm:pt>
    <dgm:pt modelId="{F6BEDF89-2BCD-41D0-A4C7-4807CEFD74AD}" type="parTrans" cxnId="{61B9F676-00F3-4A27-955C-8E52865F8C9C}">
      <dgm:prSet/>
      <dgm:spPr/>
      <dgm:t>
        <a:bodyPr/>
        <a:lstStyle/>
        <a:p>
          <a:endParaRPr lang="en-US"/>
        </a:p>
      </dgm:t>
    </dgm:pt>
    <dgm:pt modelId="{0F119BF3-4C1B-4184-812B-9D153B7FE4E2}" type="sibTrans" cxnId="{61B9F676-00F3-4A27-955C-8E52865F8C9C}">
      <dgm:prSet/>
      <dgm:spPr/>
      <dgm:t>
        <a:bodyPr/>
        <a:lstStyle/>
        <a:p>
          <a:endParaRPr lang="en-US"/>
        </a:p>
      </dgm:t>
    </dgm:pt>
    <dgm:pt modelId="{EFBA73D7-B197-459D-B0B7-9202B18E25BA}">
      <dgm:prSet phldrT="[Text]"/>
      <dgm:spPr/>
      <dgm:t>
        <a:bodyPr/>
        <a:lstStyle/>
        <a:p>
          <a:pPr rtl="0"/>
          <a:r>
            <a:rPr lang="en-US"/>
            <a:t>Any person interested in observing</a:t>
          </a:r>
          <a:r>
            <a:rPr lang="en-US">
              <a:latin typeface="Calibri Light" panose="020F0302020204030204"/>
            </a:rPr>
            <a:t> voting process</a:t>
          </a:r>
          <a:endParaRPr lang="en-US"/>
        </a:p>
      </dgm:t>
    </dgm:pt>
    <dgm:pt modelId="{393C5B4E-F223-43D5-997C-1608E1091E62}" type="parTrans" cxnId="{055FAE99-C224-4098-ABAD-9308D3395E5B}">
      <dgm:prSet/>
      <dgm:spPr/>
      <dgm:t>
        <a:bodyPr/>
        <a:lstStyle/>
        <a:p>
          <a:endParaRPr lang="en-US"/>
        </a:p>
      </dgm:t>
    </dgm:pt>
    <dgm:pt modelId="{3DD03233-1F37-4938-A800-1FB9A236C8D4}" type="sibTrans" cxnId="{055FAE99-C224-4098-ABAD-9308D3395E5B}">
      <dgm:prSet/>
      <dgm:spPr/>
      <dgm:t>
        <a:bodyPr/>
        <a:lstStyle/>
        <a:p>
          <a:endParaRPr lang="en-US"/>
        </a:p>
      </dgm:t>
    </dgm:pt>
    <dgm:pt modelId="{B25B98C3-3179-4C09-9C12-0B9C52E01E7D}">
      <dgm:prSet phldrT="[Text]"/>
      <dgm:spPr/>
      <dgm:t>
        <a:bodyPr/>
        <a:lstStyle/>
        <a:p>
          <a:r>
            <a:rPr lang="en-US"/>
            <a:t>Challengers</a:t>
          </a:r>
        </a:p>
      </dgm:t>
    </dgm:pt>
    <dgm:pt modelId="{43FF719D-D0E8-4FD4-85B6-F5A41CBEC9C6}" type="parTrans" cxnId="{7D4D7B67-1755-43A1-BDB6-927978D099B6}">
      <dgm:prSet/>
      <dgm:spPr/>
      <dgm:t>
        <a:bodyPr/>
        <a:lstStyle/>
        <a:p>
          <a:endParaRPr lang="en-US"/>
        </a:p>
      </dgm:t>
    </dgm:pt>
    <dgm:pt modelId="{045AEE87-1D84-4D46-8146-F4EB2B738FCE}" type="sibTrans" cxnId="{7D4D7B67-1755-43A1-BDB6-927978D099B6}">
      <dgm:prSet/>
      <dgm:spPr/>
      <dgm:t>
        <a:bodyPr/>
        <a:lstStyle/>
        <a:p>
          <a:endParaRPr lang="en-US"/>
        </a:p>
      </dgm:t>
    </dgm:pt>
    <dgm:pt modelId="{C9137D13-1D6F-4014-B464-0BEEE597542F}">
      <dgm:prSet phldrT="[Text]" custT="1"/>
      <dgm:spPr/>
      <dgm:t>
        <a:bodyPr/>
        <a:lstStyle/>
        <a:p>
          <a:pPr rtl="0"/>
          <a:r>
            <a:rPr lang="en-US" altLang="en-US" sz="1400"/>
            <a:t>Appointed by political parties or credentialing organizations</a:t>
          </a:r>
          <a:r>
            <a:rPr lang="en-US" altLang="en-US" sz="1400">
              <a:latin typeface="Calibri Light" panose="020F0302020204030204"/>
            </a:rPr>
            <a:t>; must carry credentials</a:t>
          </a:r>
          <a:endParaRPr lang="en-US" sz="1400"/>
        </a:p>
      </dgm:t>
    </dgm:pt>
    <dgm:pt modelId="{07DD8EE0-2C93-4866-9BDD-37C0C904C35C}" type="parTrans" cxnId="{2A68B5D3-705F-41F0-9ADB-9CA5E5F2018E}">
      <dgm:prSet/>
      <dgm:spPr/>
      <dgm:t>
        <a:bodyPr/>
        <a:lstStyle/>
        <a:p>
          <a:endParaRPr lang="en-US"/>
        </a:p>
      </dgm:t>
    </dgm:pt>
    <dgm:pt modelId="{5FDFCA57-A17F-4AC7-8934-18D9169481A6}" type="sibTrans" cxnId="{2A68B5D3-705F-41F0-9ADB-9CA5E5F2018E}">
      <dgm:prSet/>
      <dgm:spPr/>
      <dgm:t>
        <a:bodyPr/>
        <a:lstStyle/>
        <a:p>
          <a:endParaRPr lang="en-US"/>
        </a:p>
      </dgm:t>
    </dgm:pt>
    <dgm:pt modelId="{792206C3-B01F-4A70-BB0B-7A5DE50AFE75}">
      <dgm:prSet/>
      <dgm:spPr/>
      <dgm:t>
        <a:bodyPr/>
        <a:lstStyle/>
        <a:p>
          <a:pPr rtl="0"/>
          <a:r>
            <a:rPr lang="en-US">
              <a:latin typeface="Calibri Light" panose="020F0302020204030204"/>
            </a:rPr>
            <a:t> Prohibited within 100</a:t>
          </a:r>
          <a:r>
            <a:rPr lang="en-US" baseline="0"/>
            <a:t> ft.</a:t>
          </a:r>
          <a:r>
            <a:rPr lang="en-US" baseline="0">
              <a:latin typeface="Calibri Light" panose="020F0302020204030204"/>
            </a:rPr>
            <a:t> of</a:t>
          </a:r>
          <a:r>
            <a:rPr lang="en-US" baseline="0"/>
            <a:t> any </a:t>
          </a:r>
          <a:r>
            <a:rPr lang="en-US" baseline="0">
              <a:latin typeface="Calibri Light" panose="020F0302020204030204"/>
            </a:rPr>
            <a:t>polling place entrance </a:t>
          </a:r>
          <a:r>
            <a:rPr lang="en-US">
              <a:latin typeface="Calibri Light" panose="020F0302020204030204"/>
            </a:rPr>
            <a:t>on Election Day</a:t>
          </a:r>
          <a:endParaRPr lang="en-US"/>
        </a:p>
      </dgm:t>
    </dgm:pt>
    <dgm:pt modelId="{AF92B8C8-D71B-4F09-B51D-EA57B43CD3BC}" type="parTrans" cxnId="{E95A9A46-1F3F-4E91-A509-4D9A48CE93AA}">
      <dgm:prSet/>
      <dgm:spPr/>
      <dgm:t>
        <a:bodyPr/>
        <a:lstStyle/>
        <a:p>
          <a:endParaRPr lang="en-US"/>
        </a:p>
      </dgm:t>
    </dgm:pt>
    <dgm:pt modelId="{DD8CD90E-0C6C-4390-A347-087CC4E6E9CF}" type="sibTrans" cxnId="{E95A9A46-1F3F-4E91-A509-4D9A48CE93AA}">
      <dgm:prSet/>
      <dgm:spPr/>
      <dgm:t>
        <a:bodyPr/>
        <a:lstStyle/>
        <a:p>
          <a:endParaRPr lang="en-US"/>
        </a:p>
      </dgm:t>
    </dgm:pt>
    <dgm:pt modelId="{1DA55502-1925-410B-9DB3-0F3CA766A511}">
      <dgm:prSet phldrT="[Text]"/>
      <dgm:spPr/>
      <dgm:t>
        <a:bodyPr/>
        <a:lstStyle/>
        <a:p>
          <a:pPr rtl="0"/>
          <a:r>
            <a:rPr lang="en-US"/>
            <a:t>Restricted </a:t>
          </a:r>
          <a:r>
            <a:rPr lang="en-US">
              <a:latin typeface="Calibri Light" panose="020F0302020204030204"/>
            </a:rPr>
            <a:t>to</a:t>
          </a:r>
          <a:r>
            <a:rPr lang="en-US"/>
            <a:t> </a:t>
          </a:r>
          <a:r>
            <a:rPr lang="en-US">
              <a:latin typeface="Calibri Light" panose="020F0302020204030204"/>
            </a:rPr>
            <a:t>public</a:t>
          </a:r>
          <a:r>
            <a:rPr lang="en-US"/>
            <a:t> </a:t>
          </a:r>
          <a:r>
            <a:rPr lang="en-US">
              <a:latin typeface="Calibri Light" panose="020F0302020204030204"/>
            </a:rPr>
            <a:t>area</a:t>
          </a:r>
          <a:endParaRPr lang="en-US"/>
        </a:p>
      </dgm:t>
    </dgm:pt>
    <dgm:pt modelId="{BDE4104E-6B32-429A-962B-49211E1263B7}" type="parTrans" cxnId="{AE7B5AD7-2792-4A44-83A4-3847399B73D2}">
      <dgm:prSet/>
      <dgm:spPr/>
      <dgm:t>
        <a:bodyPr/>
        <a:lstStyle/>
        <a:p>
          <a:endParaRPr lang="en-US"/>
        </a:p>
      </dgm:t>
    </dgm:pt>
    <dgm:pt modelId="{0094856A-2B91-4DB6-BED8-D39BF0FB4523}" type="sibTrans" cxnId="{AE7B5AD7-2792-4A44-83A4-3847399B73D2}">
      <dgm:prSet/>
      <dgm:spPr/>
      <dgm:t>
        <a:bodyPr/>
        <a:lstStyle/>
        <a:p>
          <a:endParaRPr lang="en-US"/>
        </a:p>
      </dgm:t>
    </dgm:pt>
    <dgm:pt modelId="{F1B36690-4650-4B98-AC60-99FE1CCDFF47}">
      <dgm:prSet phldrT="[Text]"/>
      <dgm:spPr/>
      <dgm:t>
        <a:bodyPr/>
        <a:lstStyle/>
        <a:p>
          <a:r>
            <a:rPr lang="en-US"/>
            <a:t>May not approach voters</a:t>
          </a:r>
        </a:p>
      </dgm:t>
    </dgm:pt>
    <dgm:pt modelId="{883EDF00-FB26-45DD-80DD-8C87FBB84514}" type="parTrans" cxnId="{B4F10156-050A-4A8E-9C95-DA99C602B675}">
      <dgm:prSet/>
      <dgm:spPr/>
      <dgm:t>
        <a:bodyPr/>
        <a:lstStyle/>
        <a:p>
          <a:endParaRPr lang="en-US"/>
        </a:p>
      </dgm:t>
    </dgm:pt>
    <dgm:pt modelId="{19476A6A-279A-45B8-AAAB-F1AEDCDEB08A}" type="sibTrans" cxnId="{B4F10156-050A-4A8E-9C95-DA99C602B675}">
      <dgm:prSet/>
      <dgm:spPr/>
      <dgm:t>
        <a:bodyPr/>
        <a:lstStyle/>
        <a:p>
          <a:endParaRPr lang="en-US"/>
        </a:p>
      </dgm:t>
    </dgm:pt>
    <dgm:pt modelId="{2C446846-0873-4424-8694-8D6C3F79A6C0}">
      <dgm:prSet phldrT="[Text]"/>
      <dgm:spPr/>
      <dgm:t>
        <a:bodyPr/>
        <a:lstStyle/>
        <a:p>
          <a:r>
            <a:rPr lang="en-US"/>
            <a:t>May not be a candidate</a:t>
          </a:r>
        </a:p>
      </dgm:t>
    </dgm:pt>
    <dgm:pt modelId="{E0198646-E593-4061-83E9-63CBE4CB5056}" type="parTrans" cxnId="{29B50192-8548-4F6D-90E8-DF1272DB8C48}">
      <dgm:prSet/>
      <dgm:spPr/>
      <dgm:t>
        <a:bodyPr/>
        <a:lstStyle/>
        <a:p>
          <a:endParaRPr lang="en-US"/>
        </a:p>
      </dgm:t>
    </dgm:pt>
    <dgm:pt modelId="{3CBC754D-9A08-4042-A6C4-EC9DD8978897}" type="sibTrans" cxnId="{29B50192-8548-4F6D-90E8-DF1272DB8C48}">
      <dgm:prSet/>
      <dgm:spPr/>
      <dgm:t>
        <a:bodyPr/>
        <a:lstStyle/>
        <a:p>
          <a:endParaRPr lang="en-US"/>
        </a:p>
      </dgm:t>
    </dgm:pt>
    <dgm:pt modelId="{BC7C646C-9B1B-417B-89CC-1B93B6C14F62}">
      <dgm:prSet phldrT="[Text]"/>
      <dgm:spPr/>
      <dgm:t>
        <a:bodyPr/>
        <a:lstStyle/>
        <a:p>
          <a:r>
            <a:rPr lang="en-US"/>
            <a:t>May look at the pollbook at the </a:t>
          </a:r>
          <a:r>
            <a:rPr lang="en-US">
              <a:latin typeface="Calibri Light" panose="020F0302020204030204"/>
            </a:rPr>
            <a:t>chairperson’s</a:t>
          </a:r>
          <a:r>
            <a:rPr lang="en-US"/>
            <a:t> discretion</a:t>
          </a:r>
        </a:p>
      </dgm:t>
    </dgm:pt>
    <dgm:pt modelId="{97F51BFD-70D5-4F57-90D8-2337B84DFE81}" type="parTrans" cxnId="{2BF038AD-240C-41B9-876C-AA961BFB5614}">
      <dgm:prSet/>
      <dgm:spPr/>
      <dgm:t>
        <a:bodyPr/>
        <a:lstStyle/>
        <a:p>
          <a:endParaRPr lang="en-US"/>
        </a:p>
      </dgm:t>
    </dgm:pt>
    <dgm:pt modelId="{2AECB64E-09D7-4234-98D1-4F8FAEFFD731}" type="sibTrans" cxnId="{2BF038AD-240C-41B9-876C-AA961BFB5614}">
      <dgm:prSet/>
      <dgm:spPr/>
      <dgm:t>
        <a:bodyPr/>
        <a:lstStyle/>
        <a:p>
          <a:endParaRPr lang="en-US"/>
        </a:p>
      </dgm:t>
    </dgm:pt>
    <dgm:pt modelId="{98C6BA05-E5F5-4C0C-8393-0EDD2DA4C8E2}">
      <dgm:prSet custT="1"/>
      <dgm:spPr/>
      <dgm:t>
        <a:bodyPr/>
        <a:lstStyle/>
        <a:p>
          <a:r>
            <a:rPr lang="en-US" altLang="en-US" sz="1400"/>
            <a:t>Two allowed per party</a:t>
          </a:r>
          <a:r>
            <a:rPr lang="en-US" altLang="en-US" sz="1400">
              <a:latin typeface="Calibri Light" panose="020F0302020204030204"/>
            </a:rPr>
            <a:t>;</a:t>
          </a:r>
          <a:r>
            <a:rPr lang="en-US" altLang="en-US" sz="1400"/>
            <a:t> only one challenger per party has authority to challenge – must declare an authority change</a:t>
          </a:r>
        </a:p>
      </dgm:t>
    </dgm:pt>
    <dgm:pt modelId="{56426760-CC3F-43AC-9C0B-8B231AD8B7B5}" type="parTrans" cxnId="{93E7B204-EDE9-4422-8DD1-38E1221D1B7F}">
      <dgm:prSet/>
      <dgm:spPr/>
      <dgm:t>
        <a:bodyPr/>
        <a:lstStyle/>
        <a:p>
          <a:endParaRPr lang="en-US"/>
        </a:p>
      </dgm:t>
    </dgm:pt>
    <dgm:pt modelId="{FA4F4090-93EF-45AE-ACCA-6D8BCE8785D1}" type="sibTrans" cxnId="{93E7B204-EDE9-4422-8DD1-38E1221D1B7F}">
      <dgm:prSet/>
      <dgm:spPr/>
      <dgm:t>
        <a:bodyPr/>
        <a:lstStyle/>
        <a:p>
          <a:endParaRPr lang="en-US"/>
        </a:p>
      </dgm:t>
    </dgm:pt>
    <dgm:pt modelId="{DB8BF1D8-17C5-4C7B-9E67-567095BDF77C}">
      <dgm:prSet custT="1"/>
      <dgm:spPr/>
      <dgm:t>
        <a:bodyPr/>
        <a:lstStyle/>
        <a:p>
          <a:pPr rtl="0"/>
          <a:r>
            <a:rPr lang="en-US" altLang="en-US" sz="1400"/>
            <a:t>May challenge a voter’s</a:t>
          </a:r>
          <a:r>
            <a:rPr lang="en-US" altLang="en-US" sz="1400">
              <a:latin typeface="Calibri Light" panose="020F0302020204030204"/>
            </a:rPr>
            <a:t> qualifications</a:t>
          </a:r>
          <a:r>
            <a:rPr lang="en-US" altLang="en-US" sz="1400"/>
            <a:t> to vote</a:t>
          </a:r>
        </a:p>
      </dgm:t>
    </dgm:pt>
    <dgm:pt modelId="{2B965B31-E38F-413A-9D94-DCE92CA36809}" type="parTrans" cxnId="{F241DC93-11C7-4E60-9984-AEED56B53296}">
      <dgm:prSet/>
      <dgm:spPr/>
      <dgm:t>
        <a:bodyPr/>
        <a:lstStyle/>
        <a:p>
          <a:endParaRPr lang="en-US"/>
        </a:p>
      </dgm:t>
    </dgm:pt>
    <dgm:pt modelId="{D0BA7227-3B8F-403A-A462-52E38BE3EC00}" type="sibTrans" cxnId="{F241DC93-11C7-4E60-9984-AEED56B53296}">
      <dgm:prSet/>
      <dgm:spPr/>
      <dgm:t>
        <a:bodyPr/>
        <a:lstStyle/>
        <a:p>
          <a:endParaRPr lang="en-US"/>
        </a:p>
      </dgm:t>
    </dgm:pt>
    <dgm:pt modelId="{80509990-65F2-48D6-A261-A3F678BC25AC}">
      <dgm:prSet custT="1"/>
      <dgm:spPr/>
      <dgm:t>
        <a:bodyPr/>
        <a:lstStyle/>
        <a:p>
          <a:pPr rtl="0"/>
          <a:r>
            <a:rPr lang="en-US" altLang="en-US" sz="1400"/>
            <a:t>May challenge </a:t>
          </a:r>
          <a:r>
            <a:rPr lang="en-US" altLang="en-US" sz="1400">
              <a:latin typeface="Calibri Light" panose="020F0302020204030204"/>
            </a:rPr>
            <a:t>election procedures</a:t>
          </a:r>
          <a:endParaRPr lang="en-US" altLang="en-US" sz="1400"/>
        </a:p>
      </dgm:t>
    </dgm:pt>
    <dgm:pt modelId="{700F4463-7B88-4D81-AD6A-DCF3FD932DDB}" type="parTrans" cxnId="{1D6C61F4-7D3D-4A4A-A7F5-8E65DAC969E0}">
      <dgm:prSet/>
      <dgm:spPr/>
      <dgm:t>
        <a:bodyPr/>
        <a:lstStyle/>
        <a:p>
          <a:endParaRPr lang="en-US"/>
        </a:p>
      </dgm:t>
    </dgm:pt>
    <dgm:pt modelId="{1685104B-EB7B-44B0-A98F-D2E4056597DE}" type="sibTrans" cxnId="{1D6C61F4-7D3D-4A4A-A7F5-8E65DAC969E0}">
      <dgm:prSet/>
      <dgm:spPr/>
      <dgm:t>
        <a:bodyPr/>
        <a:lstStyle/>
        <a:p>
          <a:endParaRPr lang="en-US"/>
        </a:p>
      </dgm:t>
    </dgm:pt>
    <dgm:pt modelId="{9BB57B1D-8E3E-4BDC-B7D6-8050F10D3B50}">
      <dgm:prSet custT="1"/>
      <dgm:spPr/>
      <dgm:t>
        <a:bodyPr/>
        <a:lstStyle/>
        <a:p>
          <a:r>
            <a:rPr lang="en-US" altLang="en-US" sz="1400"/>
            <a:t>May be expelled for being disorderly</a:t>
          </a:r>
        </a:p>
      </dgm:t>
    </dgm:pt>
    <dgm:pt modelId="{EE3B6C08-212D-4EC4-B3D3-C60EBBE5F396}" type="parTrans" cxnId="{6098DF21-4D19-4465-B99F-3E8054491BDD}">
      <dgm:prSet/>
      <dgm:spPr/>
      <dgm:t>
        <a:bodyPr/>
        <a:lstStyle/>
        <a:p>
          <a:endParaRPr lang="en-US"/>
        </a:p>
      </dgm:t>
    </dgm:pt>
    <dgm:pt modelId="{071DC610-251A-4AA9-B10C-1F2EE59BAB61}" type="sibTrans" cxnId="{6098DF21-4D19-4465-B99F-3E8054491BDD}">
      <dgm:prSet/>
      <dgm:spPr/>
      <dgm:t>
        <a:bodyPr/>
        <a:lstStyle/>
        <a:p>
          <a:endParaRPr lang="en-US"/>
        </a:p>
      </dgm:t>
    </dgm:pt>
    <dgm:pt modelId="{C0451878-3FC3-4226-86E4-768F2543E6AD}">
      <dgm:prSet custT="1"/>
      <dgm:spPr/>
      <dgm:t>
        <a:bodyPr/>
        <a:lstStyle/>
        <a:p>
          <a:pPr rtl="0"/>
          <a:r>
            <a:rPr lang="en-US" altLang="en-US" sz="1400"/>
            <a:t>May be behind the </a:t>
          </a:r>
          <a:r>
            <a:rPr lang="en-US" altLang="en-US" sz="1400">
              <a:latin typeface="Calibri Light" panose="020F0302020204030204"/>
            </a:rPr>
            <a:t>voter processing</a:t>
          </a:r>
          <a:r>
            <a:rPr lang="en-US" altLang="en-US" sz="1400"/>
            <a:t> tables</a:t>
          </a:r>
        </a:p>
      </dgm:t>
    </dgm:pt>
    <dgm:pt modelId="{FBA3CCFF-DE24-4547-93E9-7198FEC76BDB}" type="parTrans" cxnId="{750E0A10-A39B-4D1A-BE44-4536373AAD91}">
      <dgm:prSet/>
      <dgm:spPr/>
      <dgm:t>
        <a:bodyPr/>
        <a:lstStyle/>
        <a:p>
          <a:endParaRPr lang="en-US"/>
        </a:p>
      </dgm:t>
    </dgm:pt>
    <dgm:pt modelId="{50753D58-D7AF-4FE7-8A18-317241B9ABFC}" type="sibTrans" cxnId="{750E0A10-A39B-4D1A-BE44-4536373AAD91}">
      <dgm:prSet/>
      <dgm:spPr/>
      <dgm:t>
        <a:bodyPr/>
        <a:lstStyle/>
        <a:p>
          <a:endParaRPr lang="en-US"/>
        </a:p>
      </dgm:t>
    </dgm:pt>
    <dgm:pt modelId="{7D900D2B-B98F-4B76-9259-A2C0EDBCBD3D}">
      <dgm:prSet custT="1"/>
      <dgm:spPr/>
      <dgm:t>
        <a:bodyPr/>
        <a:lstStyle/>
        <a:p>
          <a:r>
            <a:rPr lang="en-US" altLang="en-US" sz="1400"/>
            <a:t>Must be registered to vote in Michigan</a:t>
          </a:r>
        </a:p>
      </dgm:t>
    </dgm:pt>
    <dgm:pt modelId="{0B4E809D-645D-4E0C-BF2E-29E263A6F7BC}" type="parTrans" cxnId="{538D2488-F4AD-41CA-825C-3880602D58B4}">
      <dgm:prSet/>
      <dgm:spPr/>
      <dgm:t>
        <a:bodyPr/>
        <a:lstStyle/>
        <a:p>
          <a:endParaRPr lang="en-US"/>
        </a:p>
      </dgm:t>
    </dgm:pt>
    <dgm:pt modelId="{86A086F9-6573-4B78-84D8-F7595377298D}" type="sibTrans" cxnId="{538D2488-F4AD-41CA-825C-3880602D58B4}">
      <dgm:prSet/>
      <dgm:spPr/>
      <dgm:t>
        <a:bodyPr/>
        <a:lstStyle/>
        <a:p>
          <a:endParaRPr lang="en-US"/>
        </a:p>
      </dgm:t>
    </dgm:pt>
    <dgm:pt modelId="{B3A0AAE1-A779-489F-9908-ACE35DE20A66}">
      <dgm:prSet custT="1"/>
      <dgm:spPr/>
      <dgm:t>
        <a:bodyPr/>
        <a:lstStyle/>
        <a:p>
          <a:pPr rtl="0"/>
          <a:r>
            <a:rPr lang="en-US" altLang="en-US" sz="1400"/>
            <a:t>May view pollbook</a:t>
          </a:r>
          <a:r>
            <a:rPr lang="en-US" altLang="en-US" sz="1400">
              <a:latin typeface="Calibri Light" panose="020F0302020204030204"/>
            </a:rPr>
            <a:t> and election </a:t>
          </a:r>
          <a:r>
            <a:rPr lang="en-US" sz="1400">
              <a:latin typeface="Calibri Light" panose="020F0302020204030204"/>
            </a:rPr>
            <a:t>equipment</a:t>
          </a:r>
          <a:endParaRPr lang="en-US" altLang="en-US" sz="1400">
            <a:latin typeface="Calibri Light" panose="020F0302020204030204"/>
          </a:endParaRPr>
        </a:p>
      </dgm:t>
    </dgm:pt>
    <dgm:pt modelId="{746B87B6-E989-4572-BF81-48C163D84F11}" type="parTrans" cxnId="{AFEE79BE-A243-4F0E-B2C6-60B9A26ADB89}">
      <dgm:prSet/>
      <dgm:spPr/>
      <dgm:t>
        <a:bodyPr/>
        <a:lstStyle/>
        <a:p>
          <a:endParaRPr lang="en-US"/>
        </a:p>
      </dgm:t>
    </dgm:pt>
    <dgm:pt modelId="{29DC2C1C-0645-4819-AEC8-806ABC174990}" type="sibTrans" cxnId="{AFEE79BE-A243-4F0E-B2C6-60B9A26ADB89}">
      <dgm:prSet/>
      <dgm:spPr/>
      <dgm:t>
        <a:bodyPr/>
        <a:lstStyle/>
        <a:p>
          <a:endParaRPr lang="en-US"/>
        </a:p>
      </dgm:t>
    </dgm:pt>
    <dgm:pt modelId="{B5D044B8-AE7A-41D6-AF72-2034FDE2C398}">
      <dgm:prSet/>
      <dgm:spPr/>
      <dgm:t>
        <a:bodyPr/>
        <a:lstStyle/>
        <a:p>
          <a:pPr rtl="0"/>
          <a:r>
            <a:rPr lang="en-US"/>
            <a:t>Encouraging voters to vote for </a:t>
          </a:r>
          <a:r>
            <a:rPr lang="en-US">
              <a:latin typeface="Calibri Light" panose="020F0302020204030204"/>
            </a:rPr>
            <a:t>or against </a:t>
          </a:r>
          <a:r>
            <a:rPr lang="en-US"/>
            <a:t>a candidate or issue</a:t>
          </a:r>
          <a:r>
            <a:rPr lang="en-US">
              <a:latin typeface="Calibri Light" panose="020F0302020204030204"/>
            </a:rPr>
            <a:t> </a:t>
          </a:r>
          <a:endParaRPr lang="en-US"/>
        </a:p>
      </dgm:t>
    </dgm:pt>
    <dgm:pt modelId="{8094C987-501D-4376-95DF-6E0131B9A32C}" type="parTrans" cxnId="{20AB1ECB-DEE3-405B-B4F1-31A7343C2B54}">
      <dgm:prSet/>
      <dgm:spPr/>
      <dgm:t>
        <a:bodyPr/>
        <a:lstStyle/>
        <a:p>
          <a:endParaRPr lang="en-US"/>
        </a:p>
      </dgm:t>
    </dgm:pt>
    <dgm:pt modelId="{0F50B307-6A04-4E66-B2F6-4ABB201AC903}" type="sibTrans" cxnId="{20AB1ECB-DEE3-405B-B4F1-31A7343C2B54}">
      <dgm:prSet/>
      <dgm:spPr/>
      <dgm:t>
        <a:bodyPr/>
        <a:lstStyle/>
        <a:p>
          <a:endParaRPr lang="en-US"/>
        </a:p>
      </dgm:t>
    </dgm:pt>
    <dgm:pt modelId="{2E3DCEB6-1113-4B20-A42B-579121A5275F}">
      <dgm:prSet/>
      <dgm:spPr/>
      <dgm:t>
        <a:bodyPr/>
        <a:lstStyle/>
        <a:p>
          <a:r>
            <a:rPr lang="en-US"/>
            <a:t>Distributing campaign materials</a:t>
          </a:r>
        </a:p>
      </dgm:t>
    </dgm:pt>
    <dgm:pt modelId="{7661F810-CF63-424E-BBD8-342CDFA338BD}" type="parTrans" cxnId="{F29AD458-9B5A-4C58-9556-5A94F82728AB}">
      <dgm:prSet/>
      <dgm:spPr/>
      <dgm:t>
        <a:bodyPr/>
        <a:lstStyle/>
        <a:p>
          <a:endParaRPr lang="en-US"/>
        </a:p>
      </dgm:t>
    </dgm:pt>
    <dgm:pt modelId="{232D741A-DEB4-46E6-AA63-472382EC955F}" type="sibTrans" cxnId="{F29AD458-9B5A-4C58-9556-5A94F82728AB}">
      <dgm:prSet/>
      <dgm:spPr/>
      <dgm:t>
        <a:bodyPr/>
        <a:lstStyle/>
        <a:p>
          <a:endParaRPr lang="en-US"/>
        </a:p>
      </dgm:t>
    </dgm:pt>
    <dgm:pt modelId="{976086D3-ADF5-4071-AB3E-2978E9A3FCCE}">
      <dgm:prSet/>
      <dgm:spPr/>
      <dgm:t>
        <a:bodyPr/>
        <a:lstStyle/>
        <a:p>
          <a:r>
            <a:rPr lang="en-US"/>
            <a:t>Soliciting petition signatures</a:t>
          </a:r>
        </a:p>
      </dgm:t>
    </dgm:pt>
    <dgm:pt modelId="{9B4715DF-5C41-4C00-8F5B-65EAA47F2E54}" type="parTrans" cxnId="{B695C0D8-83D7-40B1-8284-B0C3F018A320}">
      <dgm:prSet/>
      <dgm:spPr/>
      <dgm:t>
        <a:bodyPr/>
        <a:lstStyle/>
        <a:p>
          <a:endParaRPr lang="en-US"/>
        </a:p>
      </dgm:t>
    </dgm:pt>
    <dgm:pt modelId="{303FA306-E94B-43CA-84C7-A6869DC7F971}" type="sibTrans" cxnId="{B695C0D8-83D7-40B1-8284-B0C3F018A320}">
      <dgm:prSet/>
      <dgm:spPr/>
      <dgm:t>
        <a:bodyPr/>
        <a:lstStyle/>
        <a:p>
          <a:endParaRPr lang="en-US"/>
        </a:p>
      </dgm:t>
    </dgm:pt>
    <dgm:pt modelId="{2F519EFD-73D1-4791-936E-ED2F961DF751}">
      <dgm:prSet/>
      <dgm:spPr/>
      <dgm:t>
        <a:bodyPr/>
        <a:lstStyle/>
        <a:p>
          <a:r>
            <a:rPr lang="en-US"/>
            <a:t>Requesting donations, selling tickets, etc.</a:t>
          </a:r>
        </a:p>
      </dgm:t>
    </dgm:pt>
    <dgm:pt modelId="{66136262-131A-4CBB-9F6F-C94AB0E826B6}" type="parTrans" cxnId="{C446C59D-16DF-40A9-910B-DB677A704A6D}">
      <dgm:prSet/>
      <dgm:spPr/>
      <dgm:t>
        <a:bodyPr/>
        <a:lstStyle/>
        <a:p>
          <a:endParaRPr lang="en-US"/>
        </a:p>
      </dgm:t>
    </dgm:pt>
    <dgm:pt modelId="{B90A0D7F-92C6-43F9-ADA9-9D22CECE9AB4}" type="sibTrans" cxnId="{C446C59D-16DF-40A9-910B-DB677A704A6D}">
      <dgm:prSet/>
      <dgm:spPr/>
      <dgm:t>
        <a:bodyPr/>
        <a:lstStyle/>
        <a:p>
          <a:endParaRPr lang="en-US"/>
        </a:p>
      </dgm:t>
    </dgm:pt>
    <dgm:pt modelId="{EF7FB11E-8111-4B2F-B7F8-F5CE86CEB8AD}">
      <dgm:prSet/>
      <dgm:spPr/>
      <dgm:t>
        <a:bodyPr/>
        <a:lstStyle/>
        <a:p>
          <a:pPr rtl="0"/>
          <a:r>
            <a:rPr lang="en-US">
              <a:latin typeface="Calibri Light" panose="020F0302020204030204"/>
            </a:rPr>
            <a:t>Wearing of </a:t>
          </a:r>
          <a:r>
            <a:rPr lang="en-US"/>
            <a:t>campaign materials</a:t>
          </a:r>
          <a:r>
            <a:rPr lang="en-US">
              <a:latin typeface="Calibri Light" panose="020F0302020204030204"/>
            </a:rPr>
            <a:t> by voters</a:t>
          </a:r>
          <a:endParaRPr lang="en-US"/>
        </a:p>
      </dgm:t>
    </dgm:pt>
    <dgm:pt modelId="{367D16ED-6E10-4A77-9D97-B7C6066CA2E4}" type="parTrans" cxnId="{E0A61995-2D46-4E53-80EE-8B4E4D4216D3}">
      <dgm:prSet/>
      <dgm:spPr/>
      <dgm:t>
        <a:bodyPr/>
        <a:lstStyle/>
        <a:p>
          <a:endParaRPr lang="en-US"/>
        </a:p>
      </dgm:t>
    </dgm:pt>
    <dgm:pt modelId="{9B002A97-BC78-4443-ADF0-11526DE3C9F7}" type="sibTrans" cxnId="{E0A61995-2D46-4E53-80EE-8B4E4D4216D3}">
      <dgm:prSet/>
      <dgm:spPr/>
      <dgm:t>
        <a:bodyPr/>
        <a:lstStyle/>
        <a:p>
          <a:endParaRPr lang="en-US"/>
        </a:p>
      </dgm:t>
    </dgm:pt>
    <dgm:pt modelId="{8CA40585-2150-4D17-9595-A968143B8B5B}">
      <dgm:prSet phldrT="[Text]"/>
      <dgm:spPr/>
      <dgm:t>
        <a:bodyPr/>
        <a:lstStyle/>
        <a:p>
          <a:pPr rtl="0"/>
          <a:r>
            <a:rPr lang="en-US">
              <a:latin typeface="Calibri Light" panose="020F0302020204030204"/>
            </a:rPr>
            <a:t>Not required to be a</a:t>
          </a:r>
          <a:r>
            <a:rPr lang="en-US"/>
            <a:t> </a:t>
          </a:r>
          <a:r>
            <a:rPr lang="en-US">
              <a:latin typeface="Calibri Light" panose="020F0302020204030204"/>
            </a:rPr>
            <a:t>registered</a:t>
          </a:r>
          <a:r>
            <a:rPr lang="en-US"/>
            <a:t> </a:t>
          </a:r>
          <a:r>
            <a:rPr lang="en-US">
              <a:latin typeface="Calibri Light" panose="020F0302020204030204"/>
            </a:rPr>
            <a:t>voter</a:t>
          </a:r>
          <a:endParaRPr lang="en-US"/>
        </a:p>
      </dgm:t>
    </dgm:pt>
    <dgm:pt modelId="{27279EC7-5D08-41AB-B52D-F4FAB0130568}" type="parTrans" cxnId="{BF9F7D2D-5FDD-47D1-8842-E30005BC4E93}">
      <dgm:prSet/>
      <dgm:spPr/>
      <dgm:t>
        <a:bodyPr/>
        <a:lstStyle/>
        <a:p>
          <a:endParaRPr lang="en-US"/>
        </a:p>
      </dgm:t>
    </dgm:pt>
    <dgm:pt modelId="{6AAB26D0-A341-4087-B3A2-35AD29F60E42}" type="sibTrans" cxnId="{BF9F7D2D-5FDD-47D1-8842-E30005BC4E93}">
      <dgm:prSet/>
      <dgm:spPr/>
      <dgm:t>
        <a:bodyPr/>
        <a:lstStyle/>
        <a:p>
          <a:endParaRPr lang="en-US"/>
        </a:p>
      </dgm:t>
    </dgm:pt>
    <dgm:pt modelId="{62AF6387-980E-4E0B-AF6D-71E18DA64843}">
      <dgm:prSet phldr="0"/>
      <dgm:spPr/>
      <dgm:t>
        <a:bodyPr/>
        <a:lstStyle/>
        <a:p>
          <a:r>
            <a:rPr lang="en-US">
              <a:latin typeface="Calibri Light" panose="020F0302020204030204"/>
            </a:rPr>
            <a:t>Campaigners</a:t>
          </a:r>
          <a:endParaRPr lang="en-US" altLang="en-US"/>
        </a:p>
      </dgm:t>
    </dgm:pt>
    <dgm:pt modelId="{DCDE2E97-C248-4563-9E18-348822E059DB}" type="parTrans" cxnId="{EDBC462F-A597-4F14-A2D1-7FC014DC1C40}">
      <dgm:prSet/>
      <dgm:spPr/>
      <dgm:t>
        <a:bodyPr/>
        <a:lstStyle/>
        <a:p>
          <a:endParaRPr lang="en-US"/>
        </a:p>
      </dgm:t>
    </dgm:pt>
    <dgm:pt modelId="{7DDD26EC-4ED5-4CAF-B599-79588B9C3100}" type="sibTrans" cxnId="{EDBC462F-A597-4F14-A2D1-7FC014DC1C40}">
      <dgm:prSet/>
      <dgm:spPr/>
      <dgm:t>
        <a:bodyPr/>
        <a:lstStyle/>
        <a:p>
          <a:endParaRPr lang="en-US"/>
        </a:p>
      </dgm:t>
    </dgm:pt>
    <dgm:pt modelId="{5ED39444-5211-469D-AF06-B6A42DDF3427}" type="pres">
      <dgm:prSet presAssocID="{3E88E464-BD80-415A-98F6-8F39ACCC7FE6}" presName="linearFlow" presStyleCnt="0">
        <dgm:presLayoutVars>
          <dgm:dir/>
          <dgm:animLvl val="lvl"/>
          <dgm:resizeHandles/>
        </dgm:presLayoutVars>
      </dgm:prSet>
      <dgm:spPr/>
    </dgm:pt>
    <dgm:pt modelId="{6B17E32A-D6A0-4E97-88E8-5DB64C53F2D6}" type="pres">
      <dgm:prSet presAssocID="{D7E29567-4C88-4060-8A2B-6431AF7B5652}" presName="compositeNode" presStyleCnt="0">
        <dgm:presLayoutVars>
          <dgm:bulletEnabled val="1"/>
        </dgm:presLayoutVars>
      </dgm:prSet>
      <dgm:spPr/>
    </dgm:pt>
    <dgm:pt modelId="{9D4607BB-4B6F-4EDF-B384-E569352485F2}" type="pres">
      <dgm:prSet presAssocID="{D7E29567-4C88-4060-8A2B-6431AF7B5652}" presName="image" presStyleLbl="fgImgPlace1" presStyleIdx="0" presStyleCnt="3" custScaleX="40115" custScaleY="40115" custLinFactNeighborX="7809" custLinFactNeighborY="28994"/>
      <dgm:spPr>
        <a:solidFill>
          <a:schemeClr val="bg2">
            <a:lumMod val="75000"/>
          </a:schemeClr>
        </a:solidFill>
      </dgm:spPr>
    </dgm:pt>
    <dgm:pt modelId="{4B686551-00F9-428F-8293-6D7AD6801432}" type="pres">
      <dgm:prSet presAssocID="{D7E29567-4C88-4060-8A2B-6431AF7B5652}" presName="childNode" presStyleLbl="node1" presStyleIdx="0" presStyleCnt="3" custScaleY="98197">
        <dgm:presLayoutVars>
          <dgm:bulletEnabled val="1"/>
        </dgm:presLayoutVars>
      </dgm:prSet>
      <dgm:spPr/>
    </dgm:pt>
    <dgm:pt modelId="{0646BBD5-08C8-4051-B634-5E1234153151}" type="pres">
      <dgm:prSet presAssocID="{D7E29567-4C88-4060-8A2B-6431AF7B5652}" presName="parentNode" presStyleLbl="revTx" presStyleIdx="0" presStyleCnt="3">
        <dgm:presLayoutVars>
          <dgm:chMax val="0"/>
          <dgm:bulletEnabled val="1"/>
        </dgm:presLayoutVars>
      </dgm:prSet>
      <dgm:spPr/>
    </dgm:pt>
    <dgm:pt modelId="{7F78D883-EDAB-47A5-A5C7-9944F7246E6E}" type="pres">
      <dgm:prSet presAssocID="{0F119BF3-4C1B-4184-812B-9D153B7FE4E2}" presName="sibTrans" presStyleCnt="0"/>
      <dgm:spPr/>
    </dgm:pt>
    <dgm:pt modelId="{39779F2A-12F6-4B6E-A582-86CFB056A258}" type="pres">
      <dgm:prSet presAssocID="{B25B98C3-3179-4C09-9C12-0B9C52E01E7D}" presName="compositeNode" presStyleCnt="0">
        <dgm:presLayoutVars>
          <dgm:bulletEnabled val="1"/>
        </dgm:presLayoutVars>
      </dgm:prSet>
      <dgm:spPr/>
    </dgm:pt>
    <dgm:pt modelId="{19EA253E-8C9A-4CC8-8E12-37C8D2AD673B}" type="pres">
      <dgm:prSet presAssocID="{B25B98C3-3179-4C09-9C12-0B9C52E01E7D}" presName="image" presStyleLbl="fgImgPlace1" presStyleIdx="1" presStyleCnt="3" custScaleX="40115" custScaleY="40115" custLinFactNeighborX="-30111" custLinFactNeighborY="-52644"/>
      <dgm:spPr>
        <a:solidFill>
          <a:schemeClr val="bg2">
            <a:lumMod val="75000"/>
          </a:schemeClr>
        </a:solidFill>
      </dgm:spPr>
    </dgm:pt>
    <dgm:pt modelId="{99F1075C-E795-42F7-BF9D-F1BBD60DF077}" type="pres">
      <dgm:prSet presAssocID="{B25B98C3-3179-4C09-9C12-0B9C52E01E7D}" presName="childNode" presStyleLbl="node1" presStyleIdx="1" presStyleCnt="3" custScaleX="147313" custScaleY="121066" custLinFactNeighborX="7552">
        <dgm:presLayoutVars>
          <dgm:bulletEnabled val="1"/>
        </dgm:presLayoutVars>
      </dgm:prSet>
      <dgm:spPr/>
    </dgm:pt>
    <dgm:pt modelId="{BB77FB85-7B50-4AFB-B676-E20D5E88F23E}" type="pres">
      <dgm:prSet presAssocID="{B25B98C3-3179-4C09-9C12-0B9C52E01E7D}" presName="parentNode" presStyleLbl="revTx" presStyleIdx="1" presStyleCnt="3" custLinFactNeighborX="-64119" custLinFactNeighborY="-4887">
        <dgm:presLayoutVars>
          <dgm:chMax val="0"/>
          <dgm:bulletEnabled val="1"/>
        </dgm:presLayoutVars>
      </dgm:prSet>
      <dgm:spPr/>
    </dgm:pt>
    <dgm:pt modelId="{E3622110-309D-4C53-A846-27AA5CEC4942}" type="pres">
      <dgm:prSet presAssocID="{045AEE87-1D84-4D46-8146-F4EB2B738FCE}" presName="sibTrans" presStyleCnt="0"/>
      <dgm:spPr/>
    </dgm:pt>
    <dgm:pt modelId="{287E8EC8-8092-40DA-9D0C-C89AE855B8DF}" type="pres">
      <dgm:prSet presAssocID="{62AF6387-980E-4E0B-AF6D-71E18DA64843}" presName="compositeNode" presStyleCnt="0">
        <dgm:presLayoutVars>
          <dgm:bulletEnabled val="1"/>
        </dgm:presLayoutVars>
      </dgm:prSet>
      <dgm:spPr/>
    </dgm:pt>
    <dgm:pt modelId="{4F9C8EEA-1E6F-4501-BF19-F5C5A6F8D01B}" type="pres">
      <dgm:prSet presAssocID="{62AF6387-980E-4E0B-AF6D-71E18DA64843}" presName="image" presStyleLbl="fgImgPlace1" presStyleIdx="2" presStyleCnt="3" custScaleX="40115" custScaleY="40115" custLinFactNeighborX="9340" custLinFactNeighborY="19652"/>
      <dgm:spPr>
        <a:solidFill>
          <a:schemeClr val="bg2">
            <a:lumMod val="75000"/>
          </a:schemeClr>
        </a:solidFill>
      </dgm:spPr>
    </dgm:pt>
    <dgm:pt modelId="{A82DB39A-01DD-4DD3-BC7F-87D2C0E2D042}" type="pres">
      <dgm:prSet presAssocID="{62AF6387-980E-4E0B-AF6D-71E18DA64843}" presName="childNode" presStyleLbl="node1" presStyleIdx="2" presStyleCnt="3">
        <dgm:presLayoutVars>
          <dgm:bulletEnabled val="1"/>
        </dgm:presLayoutVars>
      </dgm:prSet>
      <dgm:spPr/>
    </dgm:pt>
    <dgm:pt modelId="{564AF43F-71E7-4DE7-B2D5-99C9ECE3D7C0}" type="pres">
      <dgm:prSet presAssocID="{62AF6387-980E-4E0B-AF6D-71E18DA64843}" presName="parentNode" presStyleLbl="revTx" presStyleIdx="2" presStyleCnt="3">
        <dgm:presLayoutVars>
          <dgm:chMax val="0"/>
          <dgm:bulletEnabled val="1"/>
        </dgm:presLayoutVars>
      </dgm:prSet>
      <dgm:spPr/>
    </dgm:pt>
  </dgm:ptLst>
  <dgm:cxnLst>
    <dgm:cxn modelId="{93E7B204-EDE9-4422-8DD1-38E1221D1B7F}" srcId="{B25B98C3-3179-4C09-9C12-0B9C52E01E7D}" destId="{98C6BA05-E5F5-4C0C-8393-0EDD2DA4C8E2}" srcOrd="1" destOrd="0" parTransId="{56426760-CC3F-43AC-9C0B-8B231AD8B7B5}" sibTransId="{FA4F4090-93EF-45AE-ACCA-6D8BCE8785D1}"/>
    <dgm:cxn modelId="{35A66305-17F8-4AAB-BD8E-183F141277B6}" type="presOf" srcId="{EFBA73D7-B197-459D-B0B7-9202B18E25BA}" destId="{4B686551-00F9-428F-8293-6D7AD6801432}" srcOrd="0" destOrd="0" presId="urn:microsoft.com/office/officeart/2005/8/layout/hList2"/>
    <dgm:cxn modelId="{9A4D0906-F036-4ADE-B04D-00F91534E5B5}" type="presOf" srcId="{DB8BF1D8-17C5-4C7B-9E67-567095BDF77C}" destId="{99F1075C-E795-42F7-BF9D-F1BBD60DF077}" srcOrd="0" destOrd="2" presId="urn:microsoft.com/office/officeart/2005/8/layout/hList2"/>
    <dgm:cxn modelId="{750E0A10-A39B-4D1A-BE44-4536373AAD91}" srcId="{B25B98C3-3179-4C09-9C12-0B9C52E01E7D}" destId="{C0451878-3FC3-4226-86E4-768F2543E6AD}" srcOrd="5" destOrd="0" parTransId="{FBA3CCFF-DE24-4547-93E9-7198FEC76BDB}" sibTransId="{50753D58-D7AF-4FE7-8A18-317241B9ABFC}"/>
    <dgm:cxn modelId="{F2CCFB1D-A631-4BDC-A57D-278D57C7E571}" type="presOf" srcId="{62AF6387-980E-4E0B-AF6D-71E18DA64843}" destId="{564AF43F-71E7-4DE7-B2D5-99C9ECE3D7C0}" srcOrd="0" destOrd="0" presId="urn:microsoft.com/office/officeart/2005/8/layout/hList2"/>
    <dgm:cxn modelId="{6098DF21-4D19-4465-B99F-3E8054491BDD}" srcId="{B25B98C3-3179-4C09-9C12-0B9C52E01E7D}" destId="{9BB57B1D-8E3E-4BDC-B7D6-8050F10D3B50}" srcOrd="4" destOrd="0" parTransId="{EE3B6C08-212D-4EC4-B3D3-C60EBBE5F396}" sibTransId="{071DC610-251A-4AA9-B10C-1F2EE59BAB61}"/>
    <dgm:cxn modelId="{BF9F7D2D-5FDD-47D1-8842-E30005BC4E93}" srcId="{D7E29567-4C88-4060-8A2B-6431AF7B5652}" destId="{8CA40585-2150-4D17-9595-A968143B8B5B}" srcOrd="5" destOrd="0" parTransId="{27279EC7-5D08-41AB-B52D-F4FAB0130568}" sibTransId="{6AAB26D0-A341-4087-B3A2-35AD29F60E42}"/>
    <dgm:cxn modelId="{EDBC462F-A597-4F14-A2D1-7FC014DC1C40}" srcId="{3E88E464-BD80-415A-98F6-8F39ACCC7FE6}" destId="{62AF6387-980E-4E0B-AF6D-71E18DA64843}" srcOrd="2" destOrd="0" parTransId="{DCDE2E97-C248-4563-9E18-348822E059DB}" sibTransId="{7DDD26EC-4ED5-4CAF-B599-79588B9C3100}"/>
    <dgm:cxn modelId="{86FD2135-93FA-485A-A065-E05B4DD9834A}" type="presOf" srcId="{7D900D2B-B98F-4B76-9259-A2C0EDBCBD3D}" destId="{99F1075C-E795-42F7-BF9D-F1BBD60DF077}" srcOrd="0" destOrd="6" presId="urn:microsoft.com/office/officeart/2005/8/layout/hList2"/>
    <dgm:cxn modelId="{97CDEF3C-D13A-4A1A-A25A-958C70760B64}" type="presOf" srcId="{98C6BA05-E5F5-4C0C-8393-0EDD2DA4C8E2}" destId="{99F1075C-E795-42F7-BF9D-F1BBD60DF077}" srcOrd="0" destOrd="1" presId="urn:microsoft.com/office/officeart/2005/8/layout/hList2"/>
    <dgm:cxn modelId="{A0A4CD60-37FC-42B7-9107-346D19AF5FAE}" type="presOf" srcId="{80509990-65F2-48D6-A261-A3F678BC25AC}" destId="{99F1075C-E795-42F7-BF9D-F1BBD60DF077}" srcOrd="0" destOrd="3" presId="urn:microsoft.com/office/officeart/2005/8/layout/hList2"/>
    <dgm:cxn modelId="{2B93BE62-C9A7-46FE-A980-47B38B1BFC0C}" type="presOf" srcId="{F1B36690-4650-4B98-AC60-99FE1CCDFF47}" destId="{4B686551-00F9-428F-8293-6D7AD6801432}" srcOrd="0" destOrd="2" presId="urn:microsoft.com/office/officeart/2005/8/layout/hList2"/>
    <dgm:cxn modelId="{E95A9A46-1F3F-4E91-A509-4D9A48CE93AA}" srcId="{62AF6387-980E-4E0B-AF6D-71E18DA64843}" destId="{792206C3-B01F-4A70-BB0B-7A5DE50AFE75}" srcOrd="0" destOrd="0" parTransId="{AF92B8C8-D71B-4F09-B51D-EA57B43CD3BC}" sibTransId="{DD8CD90E-0C6C-4390-A347-087CC4E6E9CF}"/>
    <dgm:cxn modelId="{7D4D7B67-1755-43A1-BDB6-927978D099B6}" srcId="{3E88E464-BD80-415A-98F6-8F39ACCC7FE6}" destId="{B25B98C3-3179-4C09-9C12-0B9C52E01E7D}" srcOrd="1" destOrd="0" parTransId="{43FF719D-D0E8-4FD4-85B6-F5A41CBEC9C6}" sibTransId="{045AEE87-1D84-4D46-8146-F4EB2B738FCE}"/>
    <dgm:cxn modelId="{70B89D67-21C6-457A-B7C1-5D6B64876424}" type="presOf" srcId="{2C446846-0873-4424-8694-8D6C3F79A6C0}" destId="{4B686551-00F9-428F-8293-6D7AD6801432}" srcOrd="0" destOrd="3" presId="urn:microsoft.com/office/officeart/2005/8/layout/hList2"/>
    <dgm:cxn modelId="{0FC5C16F-69C3-4DD8-B247-8F2F6B059231}" type="presOf" srcId="{2F519EFD-73D1-4791-936E-ED2F961DF751}" destId="{A82DB39A-01DD-4DD3-BC7F-87D2C0E2D042}" srcOrd="0" destOrd="4" presId="urn:microsoft.com/office/officeart/2005/8/layout/hList2"/>
    <dgm:cxn modelId="{E81EFE75-E8CA-4A9F-A6AD-E4D47B726CDF}" type="presOf" srcId="{D7E29567-4C88-4060-8A2B-6431AF7B5652}" destId="{0646BBD5-08C8-4051-B634-5E1234153151}" srcOrd="0" destOrd="0" presId="urn:microsoft.com/office/officeart/2005/8/layout/hList2"/>
    <dgm:cxn modelId="{B4F10156-050A-4A8E-9C95-DA99C602B675}" srcId="{D7E29567-4C88-4060-8A2B-6431AF7B5652}" destId="{F1B36690-4650-4B98-AC60-99FE1CCDFF47}" srcOrd="2" destOrd="0" parTransId="{883EDF00-FB26-45DD-80DD-8C87FBB84514}" sibTransId="{19476A6A-279A-45B8-AAAB-F1AEDCDEB08A}"/>
    <dgm:cxn modelId="{61B9F676-00F3-4A27-955C-8E52865F8C9C}" srcId="{3E88E464-BD80-415A-98F6-8F39ACCC7FE6}" destId="{D7E29567-4C88-4060-8A2B-6431AF7B5652}" srcOrd="0" destOrd="0" parTransId="{F6BEDF89-2BCD-41D0-A4C7-4807CEFD74AD}" sibTransId="{0F119BF3-4C1B-4184-812B-9D153B7FE4E2}"/>
    <dgm:cxn modelId="{F29AD458-9B5A-4C58-9556-5A94F82728AB}" srcId="{62AF6387-980E-4E0B-AF6D-71E18DA64843}" destId="{2E3DCEB6-1113-4B20-A42B-579121A5275F}" srcOrd="2" destOrd="0" parTransId="{7661F810-CF63-424E-BBD8-342CDFA338BD}" sibTransId="{232D741A-DEB4-46E6-AA63-472382EC955F}"/>
    <dgm:cxn modelId="{7021087F-1FBF-4495-BC42-BAEA7F8B440E}" type="presOf" srcId="{1DA55502-1925-410B-9DB3-0F3CA766A511}" destId="{4B686551-00F9-428F-8293-6D7AD6801432}" srcOrd="0" destOrd="1" presId="urn:microsoft.com/office/officeart/2005/8/layout/hList2"/>
    <dgm:cxn modelId="{538D2488-F4AD-41CA-825C-3880602D58B4}" srcId="{B25B98C3-3179-4C09-9C12-0B9C52E01E7D}" destId="{7D900D2B-B98F-4B76-9259-A2C0EDBCBD3D}" srcOrd="6" destOrd="0" parTransId="{0B4E809D-645D-4E0C-BF2E-29E263A6F7BC}" sibTransId="{86A086F9-6573-4B78-84D8-F7595377298D}"/>
    <dgm:cxn modelId="{EDF2888E-65DB-483B-96A5-9C6A9A493640}" type="presOf" srcId="{9BB57B1D-8E3E-4BDC-B7D6-8050F10D3B50}" destId="{99F1075C-E795-42F7-BF9D-F1BBD60DF077}" srcOrd="0" destOrd="4" presId="urn:microsoft.com/office/officeart/2005/8/layout/hList2"/>
    <dgm:cxn modelId="{D725CE8F-3513-4347-9580-1C72C20DD1A1}" type="presOf" srcId="{B3A0AAE1-A779-489F-9908-ACE35DE20A66}" destId="{99F1075C-E795-42F7-BF9D-F1BBD60DF077}" srcOrd="0" destOrd="7" presId="urn:microsoft.com/office/officeart/2005/8/layout/hList2"/>
    <dgm:cxn modelId="{55E86991-40DF-49FC-A119-C991ECCB36FB}" type="presOf" srcId="{B25B98C3-3179-4C09-9C12-0B9C52E01E7D}" destId="{BB77FB85-7B50-4AFB-B676-E20D5E88F23E}" srcOrd="0" destOrd="0" presId="urn:microsoft.com/office/officeart/2005/8/layout/hList2"/>
    <dgm:cxn modelId="{29B50192-8548-4F6D-90E8-DF1272DB8C48}" srcId="{D7E29567-4C88-4060-8A2B-6431AF7B5652}" destId="{2C446846-0873-4424-8694-8D6C3F79A6C0}" srcOrd="3" destOrd="0" parTransId="{E0198646-E593-4061-83E9-63CBE4CB5056}" sibTransId="{3CBC754D-9A08-4042-A6C4-EC9DD8978897}"/>
    <dgm:cxn modelId="{F241DC93-11C7-4E60-9984-AEED56B53296}" srcId="{B25B98C3-3179-4C09-9C12-0B9C52E01E7D}" destId="{DB8BF1D8-17C5-4C7B-9E67-567095BDF77C}" srcOrd="2" destOrd="0" parTransId="{2B965B31-E38F-413A-9D94-DCE92CA36809}" sibTransId="{D0BA7227-3B8F-403A-A462-52E38BE3EC00}"/>
    <dgm:cxn modelId="{E0A61995-2D46-4E53-80EE-8B4E4D4216D3}" srcId="{62AF6387-980E-4E0B-AF6D-71E18DA64843}" destId="{EF7FB11E-8111-4B2F-B7F8-F5CE86CEB8AD}" srcOrd="5" destOrd="0" parTransId="{367D16ED-6E10-4A77-9D97-B7C6066CA2E4}" sibTransId="{9B002A97-BC78-4443-ADF0-11526DE3C9F7}"/>
    <dgm:cxn modelId="{055FAE99-C224-4098-ABAD-9308D3395E5B}" srcId="{D7E29567-4C88-4060-8A2B-6431AF7B5652}" destId="{EFBA73D7-B197-459D-B0B7-9202B18E25BA}" srcOrd="0" destOrd="0" parTransId="{393C5B4E-F223-43D5-997C-1608E1091E62}" sibTransId="{3DD03233-1F37-4938-A800-1FB9A236C8D4}"/>
    <dgm:cxn modelId="{C446C59D-16DF-40A9-910B-DB677A704A6D}" srcId="{62AF6387-980E-4E0B-AF6D-71E18DA64843}" destId="{2F519EFD-73D1-4791-936E-ED2F961DF751}" srcOrd="4" destOrd="0" parTransId="{66136262-131A-4CBB-9F6F-C94AB0E826B6}" sibTransId="{B90A0D7F-92C6-43F9-ADA9-9D22CECE9AB4}"/>
    <dgm:cxn modelId="{F1F945A5-E7F1-4D9B-B0B2-189D56D7C4D0}" type="presOf" srcId="{976086D3-ADF5-4071-AB3E-2978E9A3FCCE}" destId="{A82DB39A-01DD-4DD3-BC7F-87D2C0E2D042}" srcOrd="0" destOrd="3" presId="urn:microsoft.com/office/officeart/2005/8/layout/hList2"/>
    <dgm:cxn modelId="{D11C96A9-1DBA-44A6-B743-F2E5F7DBB9D6}" type="presOf" srcId="{BC7C646C-9B1B-417B-89CC-1B93B6C14F62}" destId="{4B686551-00F9-428F-8293-6D7AD6801432}" srcOrd="0" destOrd="4" presId="urn:microsoft.com/office/officeart/2005/8/layout/hList2"/>
    <dgm:cxn modelId="{6BA99EAB-8852-4684-B6B4-E8F4EE666276}" type="presOf" srcId="{C0451878-3FC3-4226-86E4-768F2543E6AD}" destId="{99F1075C-E795-42F7-BF9D-F1BBD60DF077}" srcOrd="0" destOrd="5" presId="urn:microsoft.com/office/officeart/2005/8/layout/hList2"/>
    <dgm:cxn modelId="{2BF038AD-240C-41B9-876C-AA961BFB5614}" srcId="{D7E29567-4C88-4060-8A2B-6431AF7B5652}" destId="{BC7C646C-9B1B-417B-89CC-1B93B6C14F62}" srcOrd="4" destOrd="0" parTransId="{97F51BFD-70D5-4F57-90D8-2337B84DFE81}" sibTransId="{2AECB64E-09D7-4234-98D1-4F8FAEFFD731}"/>
    <dgm:cxn modelId="{B376E1AE-EADC-43C2-8DE1-F3357B2261C5}" type="presOf" srcId="{8CA40585-2150-4D17-9595-A968143B8B5B}" destId="{4B686551-00F9-428F-8293-6D7AD6801432}" srcOrd="0" destOrd="5" presId="urn:microsoft.com/office/officeart/2005/8/layout/hList2"/>
    <dgm:cxn modelId="{AFEE79BE-A243-4F0E-B2C6-60B9A26ADB89}" srcId="{B25B98C3-3179-4C09-9C12-0B9C52E01E7D}" destId="{B3A0AAE1-A779-489F-9908-ACE35DE20A66}" srcOrd="7" destOrd="0" parTransId="{746B87B6-E989-4572-BF81-48C163D84F11}" sibTransId="{29DC2C1C-0645-4819-AEC8-806ABC174990}"/>
    <dgm:cxn modelId="{20AB1ECB-DEE3-405B-B4F1-31A7343C2B54}" srcId="{62AF6387-980E-4E0B-AF6D-71E18DA64843}" destId="{B5D044B8-AE7A-41D6-AF72-2034FDE2C398}" srcOrd="1" destOrd="0" parTransId="{8094C987-501D-4376-95DF-6E0131B9A32C}" sibTransId="{0F50B307-6A04-4E66-B2F6-4ABB201AC903}"/>
    <dgm:cxn modelId="{2A68B5D3-705F-41F0-9ADB-9CA5E5F2018E}" srcId="{B25B98C3-3179-4C09-9C12-0B9C52E01E7D}" destId="{C9137D13-1D6F-4014-B464-0BEEE597542F}" srcOrd="0" destOrd="0" parTransId="{07DD8EE0-2C93-4866-9BDD-37C0C904C35C}" sibTransId="{5FDFCA57-A17F-4AC7-8934-18D9169481A6}"/>
    <dgm:cxn modelId="{BF4C55D7-133E-470C-88E0-29CFFD636846}" type="presOf" srcId="{792206C3-B01F-4A70-BB0B-7A5DE50AFE75}" destId="{A82DB39A-01DD-4DD3-BC7F-87D2C0E2D042}" srcOrd="0" destOrd="0" presId="urn:microsoft.com/office/officeart/2005/8/layout/hList2"/>
    <dgm:cxn modelId="{AE7B5AD7-2792-4A44-83A4-3847399B73D2}" srcId="{D7E29567-4C88-4060-8A2B-6431AF7B5652}" destId="{1DA55502-1925-410B-9DB3-0F3CA766A511}" srcOrd="1" destOrd="0" parTransId="{BDE4104E-6B32-429A-962B-49211E1263B7}" sibTransId="{0094856A-2B91-4DB6-BED8-D39BF0FB4523}"/>
    <dgm:cxn modelId="{42D9ACD8-7595-4CC6-8668-3086B2B56E58}" type="presOf" srcId="{3E88E464-BD80-415A-98F6-8F39ACCC7FE6}" destId="{5ED39444-5211-469D-AF06-B6A42DDF3427}" srcOrd="0" destOrd="0" presId="urn:microsoft.com/office/officeart/2005/8/layout/hList2"/>
    <dgm:cxn modelId="{B695C0D8-83D7-40B1-8284-B0C3F018A320}" srcId="{62AF6387-980E-4E0B-AF6D-71E18DA64843}" destId="{976086D3-ADF5-4071-AB3E-2978E9A3FCCE}" srcOrd="3" destOrd="0" parTransId="{9B4715DF-5C41-4C00-8F5B-65EAA47F2E54}" sibTransId="{303FA306-E94B-43CA-84C7-A6869DC7F971}"/>
    <dgm:cxn modelId="{93DA10D9-AB09-480B-B5EB-B015EBC384DC}" type="presOf" srcId="{C9137D13-1D6F-4014-B464-0BEEE597542F}" destId="{99F1075C-E795-42F7-BF9D-F1BBD60DF077}" srcOrd="0" destOrd="0" presId="urn:microsoft.com/office/officeart/2005/8/layout/hList2"/>
    <dgm:cxn modelId="{0E76BCDC-A59C-4A35-BAE2-80491CF4ECC9}" type="presOf" srcId="{2E3DCEB6-1113-4B20-A42B-579121A5275F}" destId="{A82DB39A-01DD-4DD3-BC7F-87D2C0E2D042}" srcOrd="0" destOrd="2" presId="urn:microsoft.com/office/officeart/2005/8/layout/hList2"/>
    <dgm:cxn modelId="{473DF3DE-36DA-4FFB-9D32-3292966E24A5}" type="presOf" srcId="{EF7FB11E-8111-4B2F-B7F8-F5CE86CEB8AD}" destId="{A82DB39A-01DD-4DD3-BC7F-87D2C0E2D042}" srcOrd="0" destOrd="5" presId="urn:microsoft.com/office/officeart/2005/8/layout/hList2"/>
    <dgm:cxn modelId="{B29A0CEC-5BD9-439D-972B-BD1557620E43}" type="presOf" srcId="{B5D044B8-AE7A-41D6-AF72-2034FDE2C398}" destId="{A82DB39A-01DD-4DD3-BC7F-87D2C0E2D042}" srcOrd="0" destOrd="1" presId="urn:microsoft.com/office/officeart/2005/8/layout/hList2"/>
    <dgm:cxn modelId="{1D6C61F4-7D3D-4A4A-A7F5-8E65DAC969E0}" srcId="{B25B98C3-3179-4C09-9C12-0B9C52E01E7D}" destId="{80509990-65F2-48D6-A261-A3F678BC25AC}" srcOrd="3" destOrd="0" parTransId="{700F4463-7B88-4D81-AD6A-DCF3FD932DDB}" sibTransId="{1685104B-EB7B-44B0-A98F-D2E4056597DE}"/>
    <dgm:cxn modelId="{786BDEC2-1A66-4A1C-BF56-D0F0880CD456}" type="presParOf" srcId="{5ED39444-5211-469D-AF06-B6A42DDF3427}" destId="{6B17E32A-D6A0-4E97-88E8-5DB64C53F2D6}" srcOrd="0" destOrd="0" presId="urn:microsoft.com/office/officeart/2005/8/layout/hList2"/>
    <dgm:cxn modelId="{BD91DB8A-48E1-4862-ADD6-6B6DB18D9DF0}" type="presParOf" srcId="{6B17E32A-D6A0-4E97-88E8-5DB64C53F2D6}" destId="{9D4607BB-4B6F-4EDF-B384-E569352485F2}" srcOrd="0" destOrd="0" presId="urn:microsoft.com/office/officeart/2005/8/layout/hList2"/>
    <dgm:cxn modelId="{3B7D0DD3-4B9C-45D6-9065-0B395A979380}" type="presParOf" srcId="{6B17E32A-D6A0-4E97-88E8-5DB64C53F2D6}" destId="{4B686551-00F9-428F-8293-6D7AD6801432}" srcOrd="1" destOrd="0" presId="urn:microsoft.com/office/officeart/2005/8/layout/hList2"/>
    <dgm:cxn modelId="{05E573F5-F793-4FA3-B4FA-1AE7AA7B5D25}" type="presParOf" srcId="{6B17E32A-D6A0-4E97-88E8-5DB64C53F2D6}" destId="{0646BBD5-08C8-4051-B634-5E1234153151}" srcOrd="2" destOrd="0" presId="urn:microsoft.com/office/officeart/2005/8/layout/hList2"/>
    <dgm:cxn modelId="{2D7EB789-9B33-4607-BD13-2983BE8C3998}" type="presParOf" srcId="{5ED39444-5211-469D-AF06-B6A42DDF3427}" destId="{7F78D883-EDAB-47A5-A5C7-9944F7246E6E}" srcOrd="1" destOrd="0" presId="urn:microsoft.com/office/officeart/2005/8/layout/hList2"/>
    <dgm:cxn modelId="{FA8AC049-EA7F-469F-8CB7-3E143ECB00F7}" type="presParOf" srcId="{5ED39444-5211-469D-AF06-B6A42DDF3427}" destId="{39779F2A-12F6-4B6E-A582-86CFB056A258}" srcOrd="2" destOrd="0" presId="urn:microsoft.com/office/officeart/2005/8/layout/hList2"/>
    <dgm:cxn modelId="{1FD50FF0-FD41-472D-A026-E19742CA9939}" type="presParOf" srcId="{39779F2A-12F6-4B6E-A582-86CFB056A258}" destId="{19EA253E-8C9A-4CC8-8E12-37C8D2AD673B}" srcOrd="0" destOrd="0" presId="urn:microsoft.com/office/officeart/2005/8/layout/hList2"/>
    <dgm:cxn modelId="{EC99B5DC-8154-40F6-8818-C5F520D53DB9}" type="presParOf" srcId="{39779F2A-12F6-4B6E-A582-86CFB056A258}" destId="{99F1075C-E795-42F7-BF9D-F1BBD60DF077}" srcOrd="1" destOrd="0" presId="urn:microsoft.com/office/officeart/2005/8/layout/hList2"/>
    <dgm:cxn modelId="{249C5930-939B-407B-AFB4-22EB6A167E31}" type="presParOf" srcId="{39779F2A-12F6-4B6E-A582-86CFB056A258}" destId="{BB77FB85-7B50-4AFB-B676-E20D5E88F23E}" srcOrd="2" destOrd="0" presId="urn:microsoft.com/office/officeart/2005/8/layout/hList2"/>
    <dgm:cxn modelId="{C5850923-E126-43C3-8137-3A127B81DE64}" type="presParOf" srcId="{5ED39444-5211-469D-AF06-B6A42DDF3427}" destId="{E3622110-309D-4C53-A846-27AA5CEC4942}" srcOrd="3" destOrd="0" presId="urn:microsoft.com/office/officeart/2005/8/layout/hList2"/>
    <dgm:cxn modelId="{C0BCB073-970B-478B-9363-054A097CD87A}" type="presParOf" srcId="{5ED39444-5211-469D-AF06-B6A42DDF3427}" destId="{287E8EC8-8092-40DA-9D0C-C89AE855B8DF}" srcOrd="4" destOrd="0" presId="urn:microsoft.com/office/officeart/2005/8/layout/hList2"/>
    <dgm:cxn modelId="{43A82FC8-51F8-4D92-871F-D7E4BEEB1BFF}" type="presParOf" srcId="{287E8EC8-8092-40DA-9D0C-C89AE855B8DF}" destId="{4F9C8EEA-1E6F-4501-BF19-F5C5A6F8D01B}" srcOrd="0" destOrd="0" presId="urn:microsoft.com/office/officeart/2005/8/layout/hList2"/>
    <dgm:cxn modelId="{B7B3B2A8-AFE3-40FF-B601-8F8661640959}" type="presParOf" srcId="{287E8EC8-8092-40DA-9D0C-C89AE855B8DF}" destId="{A82DB39A-01DD-4DD3-BC7F-87D2C0E2D042}" srcOrd="1" destOrd="0" presId="urn:microsoft.com/office/officeart/2005/8/layout/hList2"/>
    <dgm:cxn modelId="{33E8C918-4B98-4EDF-BF90-F2ED893CF45F}" type="presParOf" srcId="{287E8EC8-8092-40DA-9D0C-C89AE855B8DF}" destId="{564AF43F-71E7-4DE7-B2D5-99C9ECE3D7C0}" srcOrd="2" destOrd="0" presId="urn:microsoft.com/office/officeart/2005/8/layout/hList2"/>
  </dgm:cxnLst>
  <dgm:bg>
    <a:solidFill>
      <a:schemeClr val="accent2">
        <a:lumMod val="20000"/>
        <a:lumOff val="80000"/>
      </a:schemeClr>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AC0EF-C8C6-4F92-A2C7-44D171D2EB3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2B7BEF2-469E-4832-8824-3C6760AC1223}">
      <dgm:prSet/>
      <dgm:spPr>
        <a:solidFill>
          <a:srgbClr val="222A89"/>
        </a:solidFill>
        <a:ln>
          <a:noFill/>
        </a:ln>
      </dgm:spPr>
      <dgm:t>
        <a:bodyPr/>
        <a:lstStyle/>
        <a:p>
          <a:r>
            <a:rPr lang="en-US" b="1">
              <a:latin typeface="Open Sans"/>
              <a:ea typeface="Open Sans"/>
              <a:cs typeface="Open Sans"/>
            </a:rPr>
            <a:t>Voter eligibility challenges</a:t>
          </a:r>
        </a:p>
      </dgm:t>
    </dgm:pt>
    <dgm:pt modelId="{12786311-D093-4026-B16C-7AA1A81F9FB0}" type="parTrans" cxnId="{41AD488E-39DD-4E6E-BFE0-D4D6BB27EF9E}">
      <dgm:prSet/>
      <dgm:spPr/>
      <dgm:t>
        <a:bodyPr/>
        <a:lstStyle/>
        <a:p>
          <a:endParaRPr lang="en-US"/>
        </a:p>
      </dgm:t>
    </dgm:pt>
    <dgm:pt modelId="{91889623-CA8D-4451-A7C3-F7A36A962DE3}" type="sibTrans" cxnId="{41AD488E-39DD-4E6E-BFE0-D4D6BB27EF9E}">
      <dgm:prSet/>
      <dgm:spPr/>
      <dgm:t>
        <a:bodyPr/>
        <a:lstStyle/>
        <a:p>
          <a:endParaRPr lang="en-US"/>
        </a:p>
      </dgm:t>
    </dgm:pt>
    <dgm:pt modelId="{573B895E-0141-48A1-89FE-3D14911975A7}">
      <dgm:prSet/>
      <dgm:spPr/>
      <dgm:t>
        <a:bodyPr/>
        <a:lstStyle/>
        <a:p>
          <a:pPr rtl="0"/>
          <a:r>
            <a:rPr lang="en-US">
              <a:latin typeface="Open Sans"/>
              <a:ea typeface="Open Sans"/>
              <a:cs typeface="Open Sans"/>
            </a:rPr>
            <a:t>In a polling place or early voting site, may challenge voter eligibility for one of four reasons:</a:t>
          </a:r>
        </a:p>
      </dgm:t>
    </dgm:pt>
    <dgm:pt modelId="{4C41E123-696A-4749-8944-16DF747FA191}" type="parTrans" cxnId="{3DBC453B-0843-4C2D-BDE4-D878CBDA0484}">
      <dgm:prSet/>
      <dgm:spPr/>
      <dgm:t>
        <a:bodyPr/>
        <a:lstStyle/>
        <a:p>
          <a:endParaRPr lang="en-US"/>
        </a:p>
      </dgm:t>
    </dgm:pt>
    <dgm:pt modelId="{7B55D1DF-3AC5-4894-A93F-ADD9EFC8BF6F}" type="sibTrans" cxnId="{3DBC453B-0843-4C2D-BDE4-D878CBDA0484}">
      <dgm:prSet/>
      <dgm:spPr/>
      <dgm:t>
        <a:bodyPr/>
        <a:lstStyle/>
        <a:p>
          <a:endParaRPr lang="en-US"/>
        </a:p>
      </dgm:t>
    </dgm:pt>
    <dgm:pt modelId="{E8DA5262-2B2C-4EC6-81FB-62A8B3F87E1F}">
      <dgm:prSet/>
      <dgm:spPr/>
      <dgm:t>
        <a:bodyPr/>
        <a:lstStyle/>
        <a:p>
          <a:r>
            <a:rPr lang="en-US">
              <a:latin typeface="Open Sans"/>
              <a:ea typeface="Open Sans"/>
              <a:cs typeface="Open Sans"/>
            </a:rPr>
            <a:t>Person is not registered to vote</a:t>
          </a:r>
        </a:p>
      </dgm:t>
    </dgm:pt>
    <dgm:pt modelId="{3205F0D6-2E92-4531-B55D-991BD7071C7E}" type="parTrans" cxnId="{31BA2B18-0338-4066-ADC0-69E732358FCB}">
      <dgm:prSet/>
      <dgm:spPr/>
      <dgm:t>
        <a:bodyPr/>
        <a:lstStyle/>
        <a:p>
          <a:endParaRPr lang="en-US"/>
        </a:p>
      </dgm:t>
    </dgm:pt>
    <dgm:pt modelId="{9950698C-9476-483E-859F-C007D75EB7B0}" type="sibTrans" cxnId="{31BA2B18-0338-4066-ADC0-69E732358FCB}">
      <dgm:prSet/>
      <dgm:spPr/>
      <dgm:t>
        <a:bodyPr/>
        <a:lstStyle/>
        <a:p>
          <a:endParaRPr lang="en-US"/>
        </a:p>
      </dgm:t>
    </dgm:pt>
    <dgm:pt modelId="{76687B6A-9C3A-4509-B23D-8D904073D5C1}">
      <dgm:prSet/>
      <dgm:spPr/>
      <dgm:t>
        <a:bodyPr/>
        <a:lstStyle/>
        <a:p>
          <a:r>
            <a:rPr lang="en-US">
              <a:latin typeface="Open Sans"/>
              <a:ea typeface="Open Sans"/>
              <a:cs typeface="Open Sans"/>
            </a:rPr>
            <a:t>Person is less than 18 years old on Election Day</a:t>
          </a:r>
        </a:p>
      </dgm:t>
    </dgm:pt>
    <dgm:pt modelId="{5A2ECC45-F24D-48F8-9D5F-F21CCBE01767}" type="parTrans" cxnId="{5689DE77-91D3-4CFB-9B47-A10440C759EB}">
      <dgm:prSet/>
      <dgm:spPr/>
      <dgm:t>
        <a:bodyPr/>
        <a:lstStyle/>
        <a:p>
          <a:endParaRPr lang="en-US"/>
        </a:p>
      </dgm:t>
    </dgm:pt>
    <dgm:pt modelId="{DC7DA8C7-124D-4268-9BAD-ED443C2E1541}" type="sibTrans" cxnId="{5689DE77-91D3-4CFB-9B47-A10440C759EB}">
      <dgm:prSet/>
      <dgm:spPr/>
      <dgm:t>
        <a:bodyPr/>
        <a:lstStyle/>
        <a:p>
          <a:endParaRPr lang="en-US"/>
        </a:p>
      </dgm:t>
    </dgm:pt>
    <dgm:pt modelId="{21A7DE96-C68B-43B5-A2D7-4412C0CFC3E8}">
      <dgm:prSet/>
      <dgm:spPr/>
      <dgm:t>
        <a:bodyPr/>
        <a:lstStyle/>
        <a:p>
          <a:r>
            <a:rPr lang="en-US">
              <a:latin typeface="Open Sans"/>
              <a:ea typeface="Open Sans"/>
              <a:cs typeface="Open Sans"/>
            </a:rPr>
            <a:t>Person is not a U.S. citizen</a:t>
          </a:r>
        </a:p>
      </dgm:t>
    </dgm:pt>
    <dgm:pt modelId="{61FAE5A1-EA73-445C-95EB-C7455C588A3E}" type="parTrans" cxnId="{45B537C2-9C38-4E24-9F9D-DF2C24A7ECC2}">
      <dgm:prSet/>
      <dgm:spPr/>
      <dgm:t>
        <a:bodyPr/>
        <a:lstStyle/>
        <a:p>
          <a:endParaRPr lang="en-US"/>
        </a:p>
      </dgm:t>
    </dgm:pt>
    <dgm:pt modelId="{265FA336-2C7D-4E40-9252-10F2051409B9}" type="sibTrans" cxnId="{45B537C2-9C38-4E24-9F9D-DF2C24A7ECC2}">
      <dgm:prSet/>
      <dgm:spPr/>
      <dgm:t>
        <a:bodyPr/>
        <a:lstStyle/>
        <a:p>
          <a:endParaRPr lang="en-US"/>
        </a:p>
      </dgm:t>
    </dgm:pt>
    <dgm:pt modelId="{AD16EDB7-CC9B-4C50-975F-D2021C6D60AC}">
      <dgm:prSet/>
      <dgm:spPr/>
      <dgm:t>
        <a:bodyPr/>
        <a:lstStyle/>
        <a:p>
          <a:r>
            <a:rPr lang="en-US">
              <a:latin typeface="Open Sans"/>
              <a:ea typeface="Open Sans"/>
              <a:cs typeface="Open Sans"/>
            </a:rPr>
            <a:t>Person has not established residency (30 days in their city/township)</a:t>
          </a:r>
        </a:p>
      </dgm:t>
    </dgm:pt>
    <dgm:pt modelId="{6E9AE70D-6CC3-468A-9A35-2D646EFA774B}" type="parTrans" cxnId="{0A863CB3-974C-4C73-90BE-4D94CD3C3236}">
      <dgm:prSet/>
      <dgm:spPr/>
      <dgm:t>
        <a:bodyPr/>
        <a:lstStyle/>
        <a:p>
          <a:endParaRPr lang="en-US"/>
        </a:p>
      </dgm:t>
    </dgm:pt>
    <dgm:pt modelId="{B5F4E961-34D5-46AA-9866-F8F199BB312C}" type="sibTrans" cxnId="{0A863CB3-974C-4C73-90BE-4D94CD3C3236}">
      <dgm:prSet/>
      <dgm:spPr/>
      <dgm:t>
        <a:bodyPr/>
        <a:lstStyle/>
        <a:p>
          <a:endParaRPr lang="en-US"/>
        </a:p>
      </dgm:t>
    </dgm:pt>
    <dgm:pt modelId="{400D0C08-6E89-47EC-B50D-5783956C4F28}">
      <dgm:prSet/>
      <dgm:spPr/>
      <dgm:t>
        <a:bodyPr/>
        <a:lstStyle/>
        <a:p>
          <a:r>
            <a:rPr lang="en-US">
              <a:latin typeface="Open Sans"/>
              <a:ea typeface="Open Sans"/>
              <a:cs typeface="Open Sans"/>
            </a:rPr>
            <a:t>May also challenge absent voters in the polls if the voter was sent an AV ballot and does not have that ballot to surrender or tabulate during early voting/Election Day</a:t>
          </a:r>
        </a:p>
      </dgm:t>
    </dgm:pt>
    <dgm:pt modelId="{570690E2-A6E9-431A-A63D-02111924D089}" type="parTrans" cxnId="{5E2E40F1-2A38-4EB2-A336-9E467A5E4585}">
      <dgm:prSet/>
      <dgm:spPr/>
      <dgm:t>
        <a:bodyPr/>
        <a:lstStyle/>
        <a:p>
          <a:endParaRPr lang="en-US"/>
        </a:p>
      </dgm:t>
    </dgm:pt>
    <dgm:pt modelId="{BA69E861-2655-4AB4-A9BF-CA86B25662F0}" type="sibTrans" cxnId="{5E2E40F1-2A38-4EB2-A336-9E467A5E4585}">
      <dgm:prSet/>
      <dgm:spPr/>
      <dgm:t>
        <a:bodyPr/>
        <a:lstStyle/>
        <a:p>
          <a:endParaRPr lang="en-US"/>
        </a:p>
      </dgm:t>
    </dgm:pt>
    <dgm:pt modelId="{BF7571CB-CE51-48DF-B351-EA969D74E7C7}">
      <dgm:prSet/>
      <dgm:spPr/>
      <dgm:t>
        <a:bodyPr/>
        <a:lstStyle/>
        <a:p>
          <a:pPr rtl="0"/>
          <a:r>
            <a:rPr lang="en-US">
              <a:latin typeface="Open Sans"/>
              <a:ea typeface="Open Sans"/>
              <a:cs typeface="Open Sans"/>
            </a:rPr>
            <a:t>Voter-specific challenges </a:t>
          </a:r>
          <a:r>
            <a:rPr lang="en-US" b="1">
              <a:latin typeface="Open Sans"/>
              <a:ea typeface="Open Sans"/>
              <a:cs typeface="Open Sans"/>
            </a:rPr>
            <a:t>cannot </a:t>
          </a:r>
          <a:r>
            <a:rPr lang="en-US">
              <a:latin typeface="Open Sans"/>
              <a:ea typeface="Open Sans"/>
              <a:cs typeface="Open Sans"/>
            </a:rPr>
            <a:t>be made at an AVCB</a:t>
          </a:r>
        </a:p>
      </dgm:t>
    </dgm:pt>
    <dgm:pt modelId="{CBCA1009-7744-4500-8799-976599D1C372}" type="parTrans" cxnId="{6355DE47-F137-41EF-AF0D-BD1730531080}">
      <dgm:prSet/>
      <dgm:spPr/>
      <dgm:t>
        <a:bodyPr/>
        <a:lstStyle/>
        <a:p>
          <a:endParaRPr lang="en-US"/>
        </a:p>
      </dgm:t>
    </dgm:pt>
    <dgm:pt modelId="{E4A368B6-4E62-4DA1-B53E-9C0E0A11AC8B}" type="sibTrans" cxnId="{6355DE47-F137-41EF-AF0D-BD1730531080}">
      <dgm:prSet/>
      <dgm:spPr/>
      <dgm:t>
        <a:bodyPr/>
        <a:lstStyle/>
        <a:p>
          <a:endParaRPr lang="en-US"/>
        </a:p>
      </dgm:t>
    </dgm:pt>
    <dgm:pt modelId="{F8DF52EB-3809-478D-9307-45E719907218}">
      <dgm:prSet/>
      <dgm:spPr>
        <a:solidFill>
          <a:srgbClr val="222A89"/>
        </a:solidFill>
        <a:ln>
          <a:noFill/>
        </a:ln>
      </dgm:spPr>
      <dgm:t>
        <a:bodyPr/>
        <a:lstStyle/>
        <a:p>
          <a:r>
            <a:rPr lang="en-US" b="1">
              <a:latin typeface="Open Sans"/>
              <a:ea typeface="Open Sans"/>
              <a:cs typeface="Open Sans"/>
            </a:rPr>
            <a:t>Election process challenges</a:t>
          </a:r>
        </a:p>
      </dgm:t>
    </dgm:pt>
    <dgm:pt modelId="{8733B735-13A6-4DE4-96F1-42C98C825D16}" type="parTrans" cxnId="{C390C5FD-9586-45DB-B528-7E36790BE505}">
      <dgm:prSet/>
      <dgm:spPr/>
      <dgm:t>
        <a:bodyPr/>
        <a:lstStyle/>
        <a:p>
          <a:endParaRPr lang="en-US"/>
        </a:p>
      </dgm:t>
    </dgm:pt>
    <dgm:pt modelId="{1E56768C-C0E6-45E4-927D-9F10D3C1393C}" type="sibTrans" cxnId="{C390C5FD-9586-45DB-B528-7E36790BE505}">
      <dgm:prSet/>
      <dgm:spPr/>
      <dgm:t>
        <a:bodyPr/>
        <a:lstStyle/>
        <a:p>
          <a:endParaRPr lang="en-US"/>
        </a:p>
      </dgm:t>
    </dgm:pt>
    <dgm:pt modelId="{81195355-07D9-4427-8544-2E5777B6443C}">
      <dgm:prSet/>
      <dgm:spPr/>
      <dgm:t>
        <a:bodyPr/>
        <a:lstStyle/>
        <a:p>
          <a:r>
            <a:rPr lang="en-US">
              <a:latin typeface="Open Sans"/>
              <a:ea typeface="Open Sans"/>
              <a:cs typeface="Open Sans"/>
            </a:rPr>
            <a:t>Challenge to voting process, or way that election inspectors operate a polling place, early voting site, or AVCB</a:t>
          </a:r>
        </a:p>
      </dgm:t>
    </dgm:pt>
    <dgm:pt modelId="{B87A4F5B-13A6-49D4-843E-6353ACD4DAEF}" type="parTrans" cxnId="{072F8FBA-A957-4B9C-8C95-27260A4BB2FC}">
      <dgm:prSet/>
      <dgm:spPr/>
      <dgm:t>
        <a:bodyPr/>
        <a:lstStyle/>
        <a:p>
          <a:endParaRPr lang="en-US"/>
        </a:p>
      </dgm:t>
    </dgm:pt>
    <dgm:pt modelId="{EDC6BF3A-F7A4-48A0-82E6-608A84E95264}" type="sibTrans" cxnId="{072F8FBA-A957-4B9C-8C95-27260A4BB2FC}">
      <dgm:prSet/>
      <dgm:spPr/>
      <dgm:t>
        <a:bodyPr/>
        <a:lstStyle/>
        <a:p>
          <a:endParaRPr lang="en-US"/>
        </a:p>
      </dgm:t>
    </dgm:pt>
    <dgm:pt modelId="{2668EC93-3C24-4CDD-A3F1-75D2F6C71E55}">
      <dgm:prSet/>
      <dgm:spPr/>
      <dgm:t>
        <a:bodyPr/>
        <a:lstStyle/>
        <a:p>
          <a:r>
            <a:rPr lang="en-US">
              <a:latin typeface="Open Sans"/>
              <a:ea typeface="Open Sans"/>
              <a:cs typeface="Open Sans"/>
            </a:rPr>
            <a:t>Must state specific element(s) being improperly performed and the basis for that belief</a:t>
          </a:r>
        </a:p>
      </dgm:t>
    </dgm:pt>
    <dgm:pt modelId="{23C97890-86B1-4771-9E4C-B486D36804DC}" type="parTrans" cxnId="{1D93E84A-C26C-4BCE-817C-FF60E6E67980}">
      <dgm:prSet/>
      <dgm:spPr/>
      <dgm:t>
        <a:bodyPr/>
        <a:lstStyle/>
        <a:p>
          <a:endParaRPr lang="en-US"/>
        </a:p>
      </dgm:t>
    </dgm:pt>
    <dgm:pt modelId="{2C86E253-1967-4227-8797-DF02F7ADAD7C}" type="sibTrans" cxnId="{1D93E84A-C26C-4BCE-817C-FF60E6E67980}">
      <dgm:prSet/>
      <dgm:spPr/>
      <dgm:t>
        <a:bodyPr/>
        <a:lstStyle/>
        <a:p>
          <a:endParaRPr lang="en-US"/>
        </a:p>
      </dgm:t>
    </dgm:pt>
    <dgm:pt modelId="{378986FA-58B8-4998-B797-21C0952F5991}" type="pres">
      <dgm:prSet presAssocID="{706AC0EF-C8C6-4F92-A2C7-44D171D2EB39}" presName="Name0" presStyleCnt="0">
        <dgm:presLayoutVars>
          <dgm:dir/>
          <dgm:animLvl val="lvl"/>
          <dgm:resizeHandles val="exact"/>
        </dgm:presLayoutVars>
      </dgm:prSet>
      <dgm:spPr/>
    </dgm:pt>
    <dgm:pt modelId="{3B5F6E5D-C8BB-42F0-BEEE-FD03DBE585AC}" type="pres">
      <dgm:prSet presAssocID="{B2B7BEF2-469E-4832-8824-3C6760AC1223}" presName="composite" presStyleCnt="0"/>
      <dgm:spPr/>
    </dgm:pt>
    <dgm:pt modelId="{B61073C9-A56E-40E5-AE2E-5E9871F5B920}" type="pres">
      <dgm:prSet presAssocID="{B2B7BEF2-469E-4832-8824-3C6760AC1223}" presName="parTx" presStyleLbl="alignNode1" presStyleIdx="0" presStyleCnt="2">
        <dgm:presLayoutVars>
          <dgm:chMax val="0"/>
          <dgm:chPref val="0"/>
          <dgm:bulletEnabled val="1"/>
        </dgm:presLayoutVars>
      </dgm:prSet>
      <dgm:spPr/>
    </dgm:pt>
    <dgm:pt modelId="{AADD4033-4E22-44AE-951A-433130518548}" type="pres">
      <dgm:prSet presAssocID="{B2B7BEF2-469E-4832-8824-3C6760AC1223}" presName="desTx" presStyleLbl="alignAccFollowNode1" presStyleIdx="0" presStyleCnt="2">
        <dgm:presLayoutVars>
          <dgm:bulletEnabled val="1"/>
        </dgm:presLayoutVars>
      </dgm:prSet>
      <dgm:spPr/>
    </dgm:pt>
    <dgm:pt modelId="{74435371-98F5-4A0F-9533-8E6AC0022442}" type="pres">
      <dgm:prSet presAssocID="{91889623-CA8D-4451-A7C3-F7A36A962DE3}" presName="space" presStyleCnt="0"/>
      <dgm:spPr/>
    </dgm:pt>
    <dgm:pt modelId="{205FC78C-0FDF-4D57-95F9-215DCEB8EA81}" type="pres">
      <dgm:prSet presAssocID="{F8DF52EB-3809-478D-9307-45E719907218}" presName="composite" presStyleCnt="0"/>
      <dgm:spPr/>
    </dgm:pt>
    <dgm:pt modelId="{2134F229-3449-4FC2-AD0B-BE4310C72BDE}" type="pres">
      <dgm:prSet presAssocID="{F8DF52EB-3809-478D-9307-45E719907218}" presName="parTx" presStyleLbl="alignNode1" presStyleIdx="1" presStyleCnt="2">
        <dgm:presLayoutVars>
          <dgm:chMax val="0"/>
          <dgm:chPref val="0"/>
          <dgm:bulletEnabled val="1"/>
        </dgm:presLayoutVars>
      </dgm:prSet>
      <dgm:spPr/>
    </dgm:pt>
    <dgm:pt modelId="{A3707325-6925-4979-B3A5-7C99B30D7DD0}" type="pres">
      <dgm:prSet presAssocID="{F8DF52EB-3809-478D-9307-45E719907218}" presName="desTx" presStyleLbl="alignAccFollowNode1" presStyleIdx="1" presStyleCnt="2">
        <dgm:presLayoutVars>
          <dgm:bulletEnabled val="1"/>
        </dgm:presLayoutVars>
      </dgm:prSet>
      <dgm:spPr/>
    </dgm:pt>
  </dgm:ptLst>
  <dgm:cxnLst>
    <dgm:cxn modelId="{3F182B0C-328F-4269-89D5-15BBBCE3E8D4}" type="presOf" srcId="{706AC0EF-C8C6-4F92-A2C7-44D171D2EB39}" destId="{378986FA-58B8-4998-B797-21C0952F5991}" srcOrd="0" destOrd="0" presId="urn:microsoft.com/office/officeart/2005/8/layout/hList1"/>
    <dgm:cxn modelId="{121D9A12-4DE8-4FF8-BCC9-392001CC99EC}" type="presOf" srcId="{400D0C08-6E89-47EC-B50D-5783956C4F28}" destId="{AADD4033-4E22-44AE-951A-433130518548}" srcOrd="0" destOrd="5" presId="urn:microsoft.com/office/officeart/2005/8/layout/hList1"/>
    <dgm:cxn modelId="{5293CD12-2873-4A46-82DE-C9946F4E3049}" type="presOf" srcId="{B2B7BEF2-469E-4832-8824-3C6760AC1223}" destId="{B61073C9-A56E-40E5-AE2E-5E9871F5B920}" srcOrd="0" destOrd="0" presId="urn:microsoft.com/office/officeart/2005/8/layout/hList1"/>
    <dgm:cxn modelId="{43DE5516-1B04-4209-9A45-58DCEC5AB2F7}" type="presOf" srcId="{573B895E-0141-48A1-89FE-3D14911975A7}" destId="{AADD4033-4E22-44AE-951A-433130518548}" srcOrd="0" destOrd="0" presId="urn:microsoft.com/office/officeart/2005/8/layout/hList1"/>
    <dgm:cxn modelId="{31BA2B18-0338-4066-ADC0-69E732358FCB}" srcId="{573B895E-0141-48A1-89FE-3D14911975A7}" destId="{E8DA5262-2B2C-4EC6-81FB-62A8B3F87E1F}" srcOrd="0" destOrd="0" parTransId="{3205F0D6-2E92-4531-B55D-991BD7071C7E}" sibTransId="{9950698C-9476-483E-859F-C007D75EB7B0}"/>
    <dgm:cxn modelId="{73B36819-73FA-40A5-B0B4-C9B9F8517C77}" type="presOf" srcId="{E8DA5262-2B2C-4EC6-81FB-62A8B3F87E1F}" destId="{AADD4033-4E22-44AE-951A-433130518548}" srcOrd="0" destOrd="1" presId="urn:microsoft.com/office/officeart/2005/8/layout/hList1"/>
    <dgm:cxn modelId="{3DBC453B-0843-4C2D-BDE4-D878CBDA0484}" srcId="{B2B7BEF2-469E-4832-8824-3C6760AC1223}" destId="{573B895E-0141-48A1-89FE-3D14911975A7}" srcOrd="0" destOrd="0" parTransId="{4C41E123-696A-4749-8944-16DF747FA191}" sibTransId="{7B55D1DF-3AC5-4894-A93F-ADD9EFC8BF6F}"/>
    <dgm:cxn modelId="{6355DE47-F137-41EF-AF0D-BD1730531080}" srcId="{B2B7BEF2-469E-4832-8824-3C6760AC1223}" destId="{BF7571CB-CE51-48DF-B351-EA969D74E7C7}" srcOrd="2" destOrd="0" parTransId="{CBCA1009-7744-4500-8799-976599D1C372}" sibTransId="{E4A368B6-4E62-4DA1-B53E-9C0E0A11AC8B}"/>
    <dgm:cxn modelId="{1D93E84A-C26C-4BCE-817C-FF60E6E67980}" srcId="{F8DF52EB-3809-478D-9307-45E719907218}" destId="{2668EC93-3C24-4CDD-A3F1-75D2F6C71E55}" srcOrd="1" destOrd="0" parTransId="{23C97890-86B1-4771-9E4C-B486D36804DC}" sibTransId="{2C86E253-1967-4227-8797-DF02F7ADAD7C}"/>
    <dgm:cxn modelId="{5689DE77-91D3-4CFB-9B47-A10440C759EB}" srcId="{573B895E-0141-48A1-89FE-3D14911975A7}" destId="{76687B6A-9C3A-4509-B23D-8D904073D5C1}" srcOrd="1" destOrd="0" parTransId="{5A2ECC45-F24D-48F8-9D5F-F21CCBE01767}" sibTransId="{DC7DA8C7-124D-4268-9BAD-ED443C2E1541}"/>
    <dgm:cxn modelId="{41AD488E-39DD-4E6E-BFE0-D4D6BB27EF9E}" srcId="{706AC0EF-C8C6-4F92-A2C7-44D171D2EB39}" destId="{B2B7BEF2-469E-4832-8824-3C6760AC1223}" srcOrd="0" destOrd="0" parTransId="{12786311-D093-4026-B16C-7AA1A81F9FB0}" sibTransId="{91889623-CA8D-4451-A7C3-F7A36A962DE3}"/>
    <dgm:cxn modelId="{0A863CB3-974C-4C73-90BE-4D94CD3C3236}" srcId="{573B895E-0141-48A1-89FE-3D14911975A7}" destId="{AD16EDB7-CC9B-4C50-975F-D2021C6D60AC}" srcOrd="3" destOrd="0" parTransId="{6E9AE70D-6CC3-468A-9A35-2D646EFA774B}" sibTransId="{B5F4E961-34D5-46AA-9866-F8F199BB312C}"/>
    <dgm:cxn modelId="{072F8FBA-A957-4B9C-8C95-27260A4BB2FC}" srcId="{F8DF52EB-3809-478D-9307-45E719907218}" destId="{81195355-07D9-4427-8544-2E5777B6443C}" srcOrd="0" destOrd="0" parTransId="{B87A4F5B-13A6-49D4-843E-6353ACD4DAEF}" sibTransId="{EDC6BF3A-F7A4-48A0-82E6-608A84E95264}"/>
    <dgm:cxn modelId="{45B537C2-9C38-4E24-9F9D-DF2C24A7ECC2}" srcId="{573B895E-0141-48A1-89FE-3D14911975A7}" destId="{21A7DE96-C68B-43B5-A2D7-4412C0CFC3E8}" srcOrd="2" destOrd="0" parTransId="{61FAE5A1-EA73-445C-95EB-C7455C588A3E}" sibTransId="{265FA336-2C7D-4E40-9252-10F2051409B9}"/>
    <dgm:cxn modelId="{30E5DADC-60C1-4937-A762-8ADA7D2C60B0}" type="presOf" srcId="{21A7DE96-C68B-43B5-A2D7-4412C0CFC3E8}" destId="{AADD4033-4E22-44AE-951A-433130518548}" srcOrd="0" destOrd="3" presId="urn:microsoft.com/office/officeart/2005/8/layout/hList1"/>
    <dgm:cxn modelId="{AEB1F0E2-C265-486D-AE41-ABA28B88ED0D}" type="presOf" srcId="{81195355-07D9-4427-8544-2E5777B6443C}" destId="{A3707325-6925-4979-B3A5-7C99B30D7DD0}" srcOrd="0" destOrd="0" presId="urn:microsoft.com/office/officeart/2005/8/layout/hList1"/>
    <dgm:cxn modelId="{8E9F50E5-5D8A-405A-AAF4-3EADAD874B3D}" type="presOf" srcId="{2668EC93-3C24-4CDD-A3F1-75D2F6C71E55}" destId="{A3707325-6925-4979-B3A5-7C99B30D7DD0}" srcOrd="0" destOrd="1" presId="urn:microsoft.com/office/officeart/2005/8/layout/hList1"/>
    <dgm:cxn modelId="{B4443AEA-8210-41AA-A20B-3836AD30E88F}" type="presOf" srcId="{76687B6A-9C3A-4509-B23D-8D904073D5C1}" destId="{AADD4033-4E22-44AE-951A-433130518548}" srcOrd="0" destOrd="2" presId="urn:microsoft.com/office/officeart/2005/8/layout/hList1"/>
    <dgm:cxn modelId="{5E2E40F1-2A38-4EB2-A336-9E467A5E4585}" srcId="{B2B7BEF2-469E-4832-8824-3C6760AC1223}" destId="{400D0C08-6E89-47EC-B50D-5783956C4F28}" srcOrd="1" destOrd="0" parTransId="{570690E2-A6E9-431A-A63D-02111924D089}" sibTransId="{BA69E861-2655-4AB4-A9BF-CA86B25662F0}"/>
    <dgm:cxn modelId="{CA1AF7F6-A619-4384-8DBD-FD3D91E2DAF0}" type="presOf" srcId="{F8DF52EB-3809-478D-9307-45E719907218}" destId="{2134F229-3449-4FC2-AD0B-BE4310C72BDE}" srcOrd="0" destOrd="0" presId="urn:microsoft.com/office/officeart/2005/8/layout/hList1"/>
    <dgm:cxn modelId="{E68657F8-1A15-4CDC-9277-BC4A139962CA}" type="presOf" srcId="{BF7571CB-CE51-48DF-B351-EA969D74E7C7}" destId="{AADD4033-4E22-44AE-951A-433130518548}" srcOrd="0" destOrd="6" presId="urn:microsoft.com/office/officeart/2005/8/layout/hList1"/>
    <dgm:cxn modelId="{5D6E15FC-0A62-4C5F-B868-4C8566EA98BD}" type="presOf" srcId="{AD16EDB7-CC9B-4C50-975F-D2021C6D60AC}" destId="{AADD4033-4E22-44AE-951A-433130518548}" srcOrd="0" destOrd="4" presId="urn:microsoft.com/office/officeart/2005/8/layout/hList1"/>
    <dgm:cxn modelId="{C390C5FD-9586-45DB-B528-7E36790BE505}" srcId="{706AC0EF-C8C6-4F92-A2C7-44D171D2EB39}" destId="{F8DF52EB-3809-478D-9307-45E719907218}" srcOrd="1" destOrd="0" parTransId="{8733B735-13A6-4DE4-96F1-42C98C825D16}" sibTransId="{1E56768C-C0E6-45E4-927D-9F10D3C1393C}"/>
    <dgm:cxn modelId="{DFBFD442-9AF7-45E0-858F-28B5BA917F2C}" type="presParOf" srcId="{378986FA-58B8-4998-B797-21C0952F5991}" destId="{3B5F6E5D-C8BB-42F0-BEEE-FD03DBE585AC}" srcOrd="0" destOrd="0" presId="urn:microsoft.com/office/officeart/2005/8/layout/hList1"/>
    <dgm:cxn modelId="{95FE9B62-C226-42AB-9C18-58A2B7520707}" type="presParOf" srcId="{3B5F6E5D-C8BB-42F0-BEEE-FD03DBE585AC}" destId="{B61073C9-A56E-40E5-AE2E-5E9871F5B920}" srcOrd="0" destOrd="0" presId="urn:microsoft.com/office/officeart/2005/8/layout/hList1"/>
    <dgm:cxn modelId="{0CF19EC4-E6D2-4A96-9D87-9CD466D31AC6}" type="presParOf" srcId="{3B5F6E5D-C8BB-42F0-BEEE-FD03DBE585AC}" destId="{AADD4033-4E22-44AE-951A-433130518548}" srcOrd="1" destOrd="0" presId="urn:microsoft.com/office/officeart/2005/8/layout/hList1"/>
    <dgm:cxn modelId="{F66FD286-94AC-4486-B076-001081EC58FB}" type="presParOf" srcId="{378986FA-58B8-4998-B797-21C0952F5991}" destId="{74435371-98F5-4A0F-9533-8E6AC0022442}" srcOrd="1" destOrd="0" presId="urn:microsoft.com/office/officeart/2005/8/layout/hList1"/>
    <dgm:cxn modelId="{D7A495A1-C46B-4C61-87B7-4CF27E2099C0}" type="presParOf" srcId="{378986FA-58B8-4998-B797-21C0952F5991}" destId="{205FC78C-0FDF-4D57-95F9-215DCEB8EA81}" srcOrd="2" destOrd="0" presId="urn:microsoft.com/office/officeart/2005/8/layout/hList1"/>
    <dgm:cxn modelId="{04BE6AFE-10B9-4827-96FD-31FC6A92D7A6}" type="presParOf" srcId="{205FC78C-0FDF-4D57-95F9-215DCEB8EA81}" destId="{2134F229-3449-4FC2-AD0B-BE4310C72BDE}" srcOrd="0" destOrd="0" presId="urn:microsoft.com/office/officeart/2005/8/layout/hList1"/>
    <dgm:cxn modelId="{778530D4-7BAF-4CEE-B8E8-C9B3BE291D97}" type="presParOf" srcId="{205FC78C-0FDF-4D57-95F9-215DCEB8EA81}" destId="{A3707325-6925-4979-B3A5-7C99B30D7DD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414DFE-D87D-48DF-92DA-A20C2D33E7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6760619-9E58-4958-9E61-F72865FB9BE6}">
      <dgm:prSet custT="1"/>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Race or ethnic background</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23023D3A-EA3C-4D37-B219-2FA584E92930}" type="parTrans" cxnId="{05B8144B-7A00-42AA-B135-BE4EC766C7CC}">
      <dgm:prSet/>
      <dgm:spPr/>
      <dgm:t>
        <a:bodyPr/>
        <a:lstStyle/>
        <a:p>
          <a:endParaRPr lang="en-US"/>
        </a:p>
      </dgm:t>
    </dgm:pt>
    <dgm:pt modelId="{D89FE290-C320-4A1A-9254-B6CAEFE52427}" type="sibTrans" cxnId="{05B8144B-7A00-42AA-B135-BE4EC766C7CC}">
      <dgm:prSet/>
      <dgm:spPr/>
      <dgm:t>
        <a:bodyPr/>
        <a:lstStyle/>
        <a:p>
          <a:endParaRPr lang="en-US"/>
        </a:p>
      </dgm:t>
    </dgm:pt>
    <dgm:pt modelId="{44A1BA33-36C3-4B2E-BF7B-4FD620D3E72C}">
      <dgm:prSet custT="1"/>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Sexual orientation or gender identity;</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875BFEBD-17AC-4D21-ACBA-9B507598FEBA}" type="parTrans" cxnId="{6A4996D6-EF65-47A9-B8C2-49BD451763BE}">
      <dgm:prSet/>
      <dgm:spPr/>
      <dgm:t>
        <a:bodyPr/>
        <a:lstStyle/>
        <a:p>
          <a:endParaRPr lang="en-US"/>
        </a:p>
      </dgm:t>
    </dgm:pt>
    <dgm:pt modelId="{C6208592-7627-4132-B288-0261C1FD2191}" type="sibTrans" cxnId="{6A4996D6-EF65-47A9-B8C2-49BD451763BE}">
      <dgm:prSet/>
      <dgm:spPr/>
      <dgm:t>
        <a:bodyPr/>
        <a:lstStyle/>
        <a:p>
          <a:endParaRPr lang="en-US"/>
        </a:p>
      </dgm:t>
    </dgm:pt>
    <dgm:pt modelId="{3F084646-0896-4983-AF25-9E9B1A2F9666}">
      <dgm:prSet custT="1"/>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Physical or mental disability;</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D9166D78-6A8D-436C-A134-1131EE95ED09}" type="parTrans" cxnId="{59A73CF1-2639-4E22-A5BE-755C0C654742}">
      <dgm:prSet/>
      <dgm:spPr/>
      <dgm:t>
        <a:bodyPr/>
        <a:lstStyle/>
        <a:p>
          <a:endParaRPr lang="en-US"/>
        </a:p>
      </dgm:t>
    </dgm:pt>
    <dgm:pt modelId="{102B4BB1-27A0-4B31-92E1-913530C3FBA0}" type="sibTrans" cxnId="{59A73CF1-2639-4E22-A5BE-755C0C654742}">
      <dgm:prSet/>
      <dgm:spPr/>
      <dgm:t>
        <a:bodyPr/>
        <a:lstStyle/>
        <a:p>
          <a:endParaRPr lang="en-US"/>
        </a:p>
      </dgm:t>
    </dgm:pt>
    <dgm:pt modelId="{425D178E-4CD4-4852-9A2E-D3F07C752D0F}">
      <dgm:prSet custT="1"/>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Inability to read, write, or speak English;</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D5381A12-4C67-429B-ACD9-58CFF4E6284E}" type="parTrans" cxnId="{7A87A301-1F36-4416-8AD5-E64DBB582ADC}">
      <dgm:prSet/>
      <dgm:spPr/>
      <dgm:t>
        <a:bodyPr/>
        <a:lstStyle/>
        <a:p>
          <a:endParaRPr lang="en-US"/>
        </a:p>
      </dgm:t>
    </dgm:pt>
    <dgm:pt modelId="{D9BD45AC-8646-486F-87AA-384710DD4F5E}" type="sibTrans" cxnId="{7A87A301-1F36-4416-8AD5-E64DBB582ADC}">
      <dgm:prSet/>
      <dgm:spPr/>
      <dgm:t>
        <a:bodyPr/>
        <a:lstStyle/>
        <a:p>
          <a:endParaRPr lang="en-US"/>
        </a:p>
      </dgm:t>
    </dgm:pt>
    <dgm:pt modelId="{9A4A81DE-2A82-43D8-A6BC-79C3C6BACB70}">
      <dgm:prSet custT="1"/>
      <dgm:spPr/>
      <dgm:t>
        <a:bodyPr/>
        <a:lstStyle/>
        <a:p>
          <a:r>
            <a:rPr lang="en-US" sz="1600">
              <a:latin typeface="Open Sans" panose="020B0606030504020204" pitchFamily="34" charset="0"/>
              <a:ea typeface="Open Sans" panose="020B0606030504020204" pitchFamily="34" charset="0"/>
              <a:cs typeface="Open Sans" panose="020B0606030504020204" pitchFamily="34" charset="0"/>
            </a:rPr>
            <a:t>Need for assistance in the voting process;</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90008FEE-01B4-4972-99A2-363257D8854D}" type="parTrans" cxnId="{EE580903-60EE-4EC5-9018-AFBF8676E821}">
      <dgm:prSet/>
      <dgm:spPr/>
      <dgm:t>
        <a:bodyPr/>
        <a:lstStyle/>
        <a:p>
          <a:endParaRPr lang="en-US"/>
        </a:p>
      </dgm:t>
    </dgm:pt>
    <dgm:pt modelId="{FC4D8AC3-B4AA-43FB-AF6D-D323EE4455A1}" type="sibTrans" cxnId="{EE580903-60EE-4EC5-9018-AFBF8676E821}">
      <dgm:prSet/>
      <dgm:spPr/>
      <dgm:t>
        <a:bodyPr/>
        <a:lstStyle/>
        <a:p>
          <a:endParaRPr lang="en-US"/>
        </a:p>
      </dgm:t>
    </dgm:pt>
    <dgm:pt modelId="{88494F4D-DF32-45BB-8CEA-53E4E393694A}">
      <dgm:prSet custT="1"/>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Manner of dress;</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DE8E1977-80B8-48D8-A617-9722186A9622}" type="parTrans" cxnId="{90A4D1EE-A326-4A35-8D71-E65CEB6BC39A}">
      <dgm:prSet/>
      <dgm:spPr/>
      <dgm:t>
        <a:bodyPr/>
        <a:lstStyle/>
        <a:p>
          <a:endParaRPr lang="en-US"/>
        </a:p>
      </dgm:t>
    </dgm:pt>
    <dgm:pt modelId="{BED08295-0418-4F6B-9046-7E73E0060B5B}" type="sibTrans" cxnId="{90A4D1EE-A326-4A35-8D71-E65CEB6BC39A}">
      <dgm:prSet/>
      <dgm:spPr/>
      <dgm:t>
        <a:bodyPr/>
        <a:lstStyle/>
        <a:p>
          <a:endParaRPr lang="en-US"/>
        </a:p>
      </dgm:t>
    </dgm:pt>
    <dgm:pt modelId="{672B4A3A-860F-4371-B91C-07E946D673FA}">
      <dgm:prSet custT="1"/>
      <dgm:spPr/>
      <dgm:t>
        <a:bodyPr/>
        <a:lstStyle/>
        <a:p>
          <a:r>
            <a:rPr lang="en-US" sz="1400">
              <a:latin typeface="Open Sans" panose="020B0606030504020204" pitchFamily="34" charset="0"/>
              <a:ea typeface="Open Sans" panose="020B0606030504020204" pitchFamily="34" charset="0"/>
              <a:cs typeface="Open Sans" panose="020B0606030504020204" pitchFamily="34" charset="0"/>
            </a:rPr>
            <a:t>Support for or opposition to a candidate, political party, or ballot question;</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2B99EF47-6B4F-4976-A0E5-272F9946D82F}" type="parTrans" cxnId="{E8006DF4-3229-45AC-9E78-7CCAAEE80D10}">
      <dgm:prSet/>
      <dgm:spPr/>
      <dgm:t>
        <a:bodyPr/>
        <a:lstStyle/>
        <a:p>
          <a:endParaRPr lang="en-US"/>
        </a:p>
      </dgm:t>
    </dgm:pt>
    <dgm:pt modelId="{710B5E52-635B-4335-82A2-B6EDCFFB4B37}" type="sibTrans" cxnId="{E8006DF4-3229-45AC-9E78-7CCAAEE80D10}">
      <dgm:prSet/>
      <dgm:spPr/>
      <dgm:t>
        <a:bodyPr/>
        <a:lstStyle/>
        <a:p>
          <a:endParaRPr lang="en-US"/>
        </a:p>
      </dgm:t>
    </dgm:pt>
    <dgm:pt modelId="{E86D2E9B-05A9-4F36-853D-CA56EF6AF137}">
      <dgm:prSet custT="1"/>
      <dgm:spPr/>
      <dgm:t>
        <a:bodyPr/>
        <a:lstStyle/>
        <a:p>
          <a:r>
            <a:rPr lang="en-US" sz="1400">
              <a:latin typeface="Open Sans" panose="020B0606030504020204" pitchFamily="34" charset="0"/>
              <a:ea typeface="Open Sans" panose="020B0606030504020204" pitchFamily="34" charset="0"/>
              <a:cs typeface="Open Sans" panose="020B0606030504020204" pitchFamily="34" charset="0"/>
            </a:rPr>
            <a:t>The appearance or the challenger’s impression of any of the above traits;</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8CCCB94C-0FCA-4558-97B7-63444C21C235}" type="parTrans" cxnId="{F2B47E70-B965-40FC-A953-EA08675B53A6}">
      <dgm:prSet/>
      <dgm:spPr/>
      <dgm:t>
        <a:bodyPr/>
        <a:lstStyle/>
        <a:p>
          <a:endParaRPr lang="en-US"/>
        </a:p>
      </dgm:t>
    </dgm:pt>
    <dgm:pt modelId="{3FBDDAF8-D1AF-413C-BE75-5B0741485D5F}" type="sibTrans" cxnId="{F2B47E70-B965-40FC-A953-EA08675B53A6}">
      <dgm:prSet/>
      <dgm:spPr/>
      <dgm:t>
        <a:bodyPr/>
        <a:lstStyle/>
        <a:p>
          <a:endParaRPr lang="en-US"/>
        </a:p>
      </dgm:t>
    </dgm:pt>
    <dgm:pt modelId="{FF4D5768-97B4-4910-B321-91E973F6D740}">
      <dgm:prSet custT="1"/>
      <dgm:spPr/>
      <dgm:t>
        <a:bodyPr/>
        <a:lstStyle/>
        <a:p>
          <a:r>
            <a:rPr lang="en-US" sz="1400">
              <a:latin typeface="Open Sans" panose="020B0606030504020204" pitchFamily="34" charset="0"/>
              <a:ea typeface="Open Sans" panose="020B0606030504020204" pitchFamily="34" charset="0"/>
              <a:cs typeface="Open Sans" panose="020B0606030504020204" pitchFamily="34" charset="0"/>
            </a:rPr>
            <a:t>Any other characteristic not relevant to a person’s qualification</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F1801BA4-5885-4300-82AA-1183FF26AA6D}" type="parTrans" cxnId="{9666F657-3404-4551-B684-87C881FE420F}">
      <dgm:prSet/>
      <dgm:spPr/>
      <dgm:t>
        <a:bodyPr/>
        <a:lstStyle/>
        <a:p>
          <a:endParaRPr lang="en-US"/>
        </a:p>
      </dgm:t>
    </dgm:pt>
    <dgm:pt modelId="{B8751DAB-2132-4FD8-B59C-F020F8179ADD}" type="sibTrans" cxnId="{9666F657-3404-4551-B684-87C881FE420F}">
      <dgm:prSet/>
      <dgm:spPr/>
      <dgm:t>
        <a:bodyPr/>
        <a:lstStyle/>
        <a:p>
          <a:endParaRPr lang="en-US"/>
        </a:p>
      </dgm:t>
    </dgm:pt>
    <dgm:pt modelId="{0A52E75F-8049-4035-BD56-BAFC0B83F123}">
      <dgm:prSet custT="1"/>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Lack of a photo ID</a:t>
          </a:r>
        </a:p>
      </dgm:t>
      <dgm:extLst>
        <a:ext uri="{E40237B7-FDA0-4F09-8148-C483321AD2D9}">
          <dgm14:cNvPr xmlns:dgm14="http://schemas.microsoft.com/office/drawing/2010/diagram" id="0" name=""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
      </dgm:extLst>
    </dgm:pt>
    <dgm:pt modelId="{CE63615F-16D6-4508-8B4B-A48AD7069B1D}" type="parTrans" cxnId="{1376610A-DE62-4ACF-9702-CECE77A4F30E}">
      <dgm:prSet/>
      <dgm:spPr/>
      <dgm:t>
        <a:bodyPr/>
        <a:lstStyle/>
        <a:p>
          <a:endParaRPr lang="en-US"/>
        </a:p>
      </dgm:t>
    </dgm:pt>
    <dgm:pt modelId="{EBC00639-1B29-46F6-9E51-5D866B77CA83}" type="sibTrans" cxnId="{1376610A-DE62-4ACF-9702-CECE77A4F30E}">
      <dgm:prSet/>
      <dgm:spPr/>
      <dgm:t>
        <a:bodyPr/>
        <a:lstStyle/>
        <a:p>
          <a:endParaRPr lang="en-US"/>
        </a:p>
      </dgm:t>
    </dgm:pt>
    <dgm:pt modelId="{2CD52F59-60B9-4DFA-A2BA-18EE04EA419B}" type="pres">
      <dgm:prSet presAssocID="{95414DFE-D87D-48DF-92DA-A20C2D33E72A}" presName="diagram" presStyleCnt="0">
        <dgm:presLayoutVars>
          <dgm:dir/>
          <dgm:resizeHandles val="exact"/>
        </dgm:presLayoutVars>
      </dgm:prSet>
      <dgm:spPr/>
    </dgm:pt>
    <dgm:pt modelId="{07B795DD-5B77-46D0-A32C-9EE159D7FCD7}" type="pres">
      <dgm:prSet presAssocID="{06760619-9E58-4958-9E61-F72865FB9BE6}" presName="node" presStyleLbl="node1" presStyleIdx="0" presStyleCnt="10">
        <dgm:presLayoutVars>
          <dgm:bulletEnabled val="1"/>
        </dgm:presLayoutVars>
      </dgm:prSet>
      <dgm:spPr/>
    </dgm:pt>
    <dgm:pt modelId="{5AB3A208-1E29-4287-BC12-0116288FA35E}" type="pres">
      <dgm:prSet presAssocID="{D89FE290-C320-4A1A-9254-B6CAEFE52427}" presName="sibTrans" presStyleCnt="0"/>
      <dgm:spPr/>
    </dgm:pt>
    <dgm:pt modelId="{08CC6C39-7C44-4918-8920-E64576E697C5}" type="pres">
      <dgm:prSet presAssocID="{44A1BA33-36C3-4B2E-BF7B-4FD620D3E72C}" presName="node" presStyleLbl="node1" presStyleIdx="1" presStyleCnt="10">
        <dgm:presLayoutVars>
          <dgm:bulletEnabled val="1"/>
        </dgm:presLayoutVars>
      </dgm:prSet>
      <dgm:spPr/>
    </dgm:pt>
    <dgm:pt modelId="{B8F24680-DD6D-4BE2-81A7-FE71DB8CCD2E}" type="pres">
      <dgm:prSet presAssocID="{C6208592-7627-4132-B288-0261C1FD2191}" presName="sibTrans" presStyleCnt="0"/>
      <dgm:spPr/>
    </dgm:pt>
    <dgm:pt modelId="{AFA1C810-3544-436A-98A3-23493C75CE07}" type="pres">
      <dgm:prSet presAssocID="{3F084646-0896-4983-AF25-9E9B1A2F9666}" presName="node" presStyleLbl="node1" presStyleIdx="2" presStyleCnt="10">
        <dgm:presLayoutVars>
          <dgm:bulletEnabled val="1"/>
        </dgm:presLayoutVars>
      </dgm:prSet>
      <dgm:spPr/>
    </dgm:pt>
    <dgm:pt modelId="{17081A3A-ACB9-4F76-A63C-C27A923D8138}" type="pres">
      <dgm:prSet presAssocID="{102B4BB1-27A0-4B31-92E1-913530C3FBA0}" presName="sibTrans" presStyleCnt="0"/>
      <dgm:spPr/>
    </dgm:pt>
    <dgm:pt modelId="{CE8C09AD-6DC1-4DC1-A994-8449BAE10A9D}" type="pres">
      <dgm:prSet presAssocID="{425D178E-4CD4-4852-9A2E-D3F07C752D0F}" presName="node" presStyleLbl="node1" presStyleIdx="3" presStyleCnt="10">
        <dgm:presLayoutVars>
          <dgm:bulletEnabled val="1"/>
        </dgm:presLayoutVars>
      </dgm:prSet>
      <dgm:spPr/>
    </dgm:pt>
    <dgm:pt modelId="{EBF10122-9A3B-420C-8AEF-A856AAA989CD}" type="pres">
      <dgm:prSet presAssocID="{D9BD45AC-8646-486F-87AA-384710DD4F5E}" presName="sibTrans" presStyleCnt="0"/>
      <dgm:spPr/>
    </dgm:pt>
    <dgm:pt modelId="{23791A88-A5F6-4249-BBEB-8673B8639C5E}" type="pres">
      <dgm:prSet presAssocID="{9A4A81DE-2A82-43D8-A6BC-79C3C6BACB70}" presName="node" presStyleLbl="node1" presStyleIdx="4" presStyleCnt="10">
        <dgm:presLayoutVars>
          <dgm:bulletEnabled val="1"/>
        </dgm:presLayoutVars>
      </dgm:prSet>
      <dgm:spPr/>
    </dgm:pt>
    <dgm:pt modelId="{630A5345-261D-4B1A-86BF-422962CBD727}" type="pres">
      <dgm:prSet presAssocID="{FC4D8AC3-B4AA-43FB-AF6D-D323EE4455A1}" presName="sibTrans" presStyleCnt="0"/>
      <dgm:spPr/>
    </dgm:pt>
    <dgm:pt modelId="{13AADEA4-3308-4A3B-9714-332B2116AF29}" type="pres">
      <dgm:prSet presAssocID="{88494F4D-DF32-45BB-8CEA-53E4E393694A}" presName="node" presStyleLbl="node1" presStyleIdx="5" presStyleCnt="10">
        <dgm:presLayoutVars>
          <dgm:bulletEnabled val="1"/>
        </dgm:presLayoutVars>
      </dgm:prSet>
      <dgm:spPr/>
    </dgm:pt>
    <dgm:pt modelId="{3944AA73-CEFF-4A0A-BC9B-9EACEDF33554}" type="pres">
      <dgm:prSet presAssocID="{BED08295-0418-4F6B-9046-7E73E0060B5B}" presName="sibTrans" presStyleCnt="0"/>
      <dgm:spPr/>
    </dgm:pt>
    <dgm:pt modelId="{6E7805CB-92B8-4DD5-B10F-670B0D63FEAE}" type="pres">
      <dgm:prSet presAssocID="{0A52E75F-8049-4035-BD56-BAFC0B83F123}" presName="node" presStyleLbl="node1" presStyleIdx="6" presStyleCnt="10">
        <dgm:presLayoutVars>
          <dgm:bulletEnabled val="1"/>
        </dgm:presLayoutVars>
      </dgm:prSet>
      <dgm:spPr/>
    </dgm:pt>
    <dgm:pt modelId="{782C54E9-4B5E-4230-B1E4-8F7850B7BF47}" type="pres">
      <dgm:prSet presAssocID="{EBC00639-1B29-46F6-9E51-5D866B77CA83}" presName="sibTrans" presStyleCnt="0"/>
      <dgm:spPr/>
    </dgm:pt>
    <dgm:pt modelId="{B313442A-F9F2-42E2-90EC-9872554BFC5D}" type="pres">
      <dgm:prSet presAssocID="{672B4A3A-860F-4371-B91C-07E946D673FA}" presName="node" presStyleLbl="node1" presStyleIdx="7" presStyleCnt="10">
        <dgm:presLayoutVars>
          <dgm:bulletEnabled val="1"/>
        </dgm:presLayoutVars>
      </dgm:prSet>
      <dgm:spPr/>
    </dgm:pt>
    <dgm:pt modelId="{5D868D9D-C5FA-413A-A164-EE0DAC696812}" type="pres">
      <dgm:prSet presAssocID="{710B5E52-635B-4335-82A2-B6EDCFFB4B37}" presName="sibTrans" presStyleCnt="0"/>
      <dgm:spPr/>
    </dgm:pt>
    <dgm:pt modelId="{BF88A247-4A96-4198-8C4D-5510F551A132}" type="pres">
      <dgm:prSet presAssocID="{E86D2E9B-05A9-4F36-853D-CA56EF6AF137}" presName="node" presStyleLbl="node1" presStyleIdx="8" presStyleCnt="10">
        <dgm:presLayoutVars>
          <dgm:bulletEnabled val="1"/>
        </dgm:presLayoutVars>
      </dgm:prSet>
      <dgm:spPr/>
    </dgm:pt>
    <dgm:pt modelId="{131A1597-24E6-408E-9BF7-65E2045B98E2}" type="pres">
      <dgm:prSet presAssocID="{3FBDDAF8-D1AF-413C-BE75-5B0741485D5F}" presName="sibTrans" presStyleCnt="0"/>
      <dgm:spPr/>
    </dgm:pt>
    <dgm:pt modelId="{CD1BAA48-54D8-4D29-A170-71026F9A3529}" type="pres">
      <dgm:prSet presAssocID="{FF4D5768-97B4-4910-B321-91E973F6D740}" presName="node" presStyleLbl="node1" presStyleIdx="9" presStyleCnt="10">
        <dgm:presLayoutVars>
          <dgm:bulletEnabled val="1"/>
        </dgm:presLayoutVars>
      </dgm:prSet>
      <dgm:spPr/>
    </dgm:pt>
  </dgm:ptLst>
  <dgm:cxnLst>
    <dgm:cxn modelId="{7A87A301-1F36-4416-8AD5-E64DBB582ADC}" srcId="{95414DFE-D87D-48DF-92DA-A20C2D33E72A}" destId="{425D178E-4CD4-4852-9A2E-D3F07C752D0F}" srcOrd="3" destOrd="0" parTransId="{D5381A12-4C67-429B-ACD9-58CFF4E6284E}" sibTransId="{D9BD45AC-8646-486F-87AA-384710DD4F5E}"/>
    <dgm:cxn modelId="{EE580903-60EE-4EC5-9018-AFBF8676E821}" srcId="{95414DFE-D87D-48DF-92DA-A20C2D33E72A}" destId="{9A4A81DE-2A82-43D8-A6BC-79C3C6BACB70}" srcOrd="4" destOrd="0" parTransId="{90008FEE-01B4-4972-99A2-363257D8854D}" sibTransId="{FC4D8AC3-B4AA-43FB-AF6D-D323EE4455A1}"/>
    <dgm:cxn modelId="{1376610A-DE62-4ACF-9702-CECE77A4F30E}" srcId="{95414DFE-D87D-48DF-92DA-A20C2D33E72A}" destId="{0A52E75F-8049-4035-BD56-BAFC0B83F123}" srcOrd="6" destOrd="0" parTransId="{CE63615F-16D6-4508-8B4B-A48AD7069B1D}" sibTransId="{EBC00639-1B29-46F6-9E51-5D866B77CA83}"/>
    <dgm:cxn modelId="{19BD910A-FA57-434D-9AA2-0E93F7B6F3B3}" type="presOf" srcId="{95414DFE-D87D-48DF-92DA-A20C2D33E72A}" destId="{2CD52F59-60B9-4DFA-A2BA-18EE04EA419B}" srcOrd="0" destOrd="0" presId="urn:microsoft.com/office/officeart/2005/8/layout/default"/>
    <dgm:cxn modelId="{5EC8FB2B-92C5-46D2-8228-DEB91F37AC05}" type="presOf" srcId="{672B4A3A-860F-4371-B91C-07E946D673FA}" destId="{B313442A-F9F2-42E2-90EC-9872554BFC5D}" srcOrd="0" destOrd="0" presId="urn:microsoft.com/office/officeart/2005/8/layout/default"/>
    <dgm:cxn modelId="{04E1F738-D6C4-4F99-8EEF-C1BFD7DB7A11}" type="presOf" srcId="{0A52E75F-8049-4035-BD56-BAFC0B83F123}" destId="{6E7805CB-92B8-4DD5-B10F-670B0D63FEAE}" srcOrd="0" destOrd="0" presId="urn:microsoft.com/office/officeart/2005/8/layout/default"/>
    <dgm:cxn modelId="{576FDB43-645F-4240-8702-A7C3557D3F69}" type="presOf" srcId="{E86D2E9B-05A9-4F36-853D-CA56EF6AF137}" destId="{BF88A247-4A96-4198-8C4D-5510F551A132}" srcOrd="0" destOrd="0" presId="urn:microsoft.com/office/officeart/2005/8/layout/default"/>
    <dgm:cxn modelId="{B8CF8965-297D-4E6F-B4E8-4C27E3058A74}" type="presOf" srcId="{44A1BA33-36C3-4B2E-BF7B-4FD620D3E72C}" destId="{08CC6C39-7C44-4918-8920-E64576E697C5}" srcOrd="0" destOrd="0" presId="urn:microsoft.com/office/officeart/2005/8/layout/default"/>
    <dgm:cxn modelId="{05B8144B-7A00-42AA-B135-BE4EC766C7CC}" srcId="{95414DFE-D87D-48DF-92DA-A20C2D33E72A}" destId="{06760619-9E58-4958-9E61-F72865FB9BE6}" srcOrd="0" destOrd="0" parTransId="{23023D3A-EA3C-4D37-B219-2FA584E92930}" sibTransId="{D89FE290-C320-4A1A-9254-B6CAEFE52427}"/>
    <dgm:cxn modelId="{F2B47E70-B965-40FC-A953-EA08675B53A6}" srcId="{95414DFE-D87D-48DF-92DA-A20C2D33E72A}" destId="{E86D2E9B-05A9-4F36-853D-CA56EF6AF137}" srcOrd="8" destOrd="0" parTransId="{8CCCB94C-0FCA-4558-97B7-63444C21C235}" sibTransId="{3FBDDAF8-D1AF-413C-BE75-5B0741485D5F}"/>
    <dgm:cxn modelId="{AB6D7E56-DBB9-4FE0-B901-6E46F49C7E2E}" type="presOf" srcId="{88494F4D-DF32-45BB-8CEA-53E4E393694A}" destId="{13AADEA4-3308-4A3B-9714-332B2116AF29}" srcOrd="0" destOrd="0" presId="urn:microsoft.com/office/officeart/2005/8/layout/default"/>
    <dgm:cxn modelId="{9666F657-3404-4551-B684-87C881FE420F}" srcId="{95414DFE-D87D-48DF-92DA-A20C2D33E72A}" destId="{FF4D5768-97B4-4910-B321-91E973F6D740}" srcOrd="9" destOrd="0" parTransId="{F1801BA4-5885-4300-82AA-1183FF26AA6D}" sibTransId="{B8751DAB-2132-4FD8-B59C-F020F8179ADD}"/>
    <dgm:cxn modelId="{92A02E7B-4D67-45B0-BD02-894A5BE5EC1C}" type="presOf" srcId="{9A4A81DE-2A82-43D8-A6BC-79C3C6BACB70}" destId="{23791A88-A5F6-4249-BBEB-8673B8639C5E}" srcOrd="0" destOrd="0" presId="urn:microsoft.com/office/officeart/2005/8/layout/default"/>
    <dgm:cxn modelId="{15F853A4-D48B-4294-B781-FD1F85ADC8E9}" type="presOf" srcId="{3F084646-0896-4983-AF25-9E9B1A2F9666}" destId="{AFA1C810-3544-436A-98A3-23493C75CE07}" srcOrd="0" destOrd="0" presId="urn:microsoft.com/office/officeart/2005/8/layout/default"/>
    <dgm:cxn modelId="{3F2F50BC-08E3-4B48-8FEA-832901D52FF7}" type="presOf" srcId="{FF4D5768-97B4-4910-B321-91E973F6D740}" destId="{CD1BAA48-54D8-4D29-A170-71026F9A3529}" srcOrd="0" destOrd="0" presId="urn:microsoft.com/office/officeart/2005/8/layout/default"/>
    <dgm:cxn modelId="{6A4996D6-EF65-47A9-B8C2-49BD451763BE}" srcId="{95414DFE-D87D-48DF-92DA-A20C2D33E72A}" destId="{44A1BA33-36C3-4B2E-BF7B-4FD620D3E72C}" srcOrd="1" destOrd="0" parTransId="{875BFEBD-17AC-4D21-ACBA-9B507598FEBA}" sibTransId="{C6208592-7627-4132-B288-0261C1FD2191}"/>
    <dgm:cxn modelId="{A8FBD7DE-2901-4D51-87A5-5B8CA3EDD385}" type="presOf" srcId="{425D178E-4CD4-4852-9A2E-D3F07C752D0F}" destId="{CE8C09AD-6DC1-4DC1-A994-8449BAE10A9D}" srcOrd="0" destOrd="0" presId="urn:microsoft.com/office/officeart/2005/8/layout/default"/>
    <dgm:cxn modelId="{4574EBE7-B1DA-4A5F-A6BF-78F4ADE63B7B}" type="presOf" srcId="{06760619-9E58-4958-9E61-F72865FB9BE6}" destId="{07B795DD-5B77-46D0-A32C-9EE159D7FCD7}" srcOrd="0" destOrd="0" presId="urn:microsoft.com/office/officeart/2005/8/layout/default"/>
    <dgm:cxn modelId="{90A4D1EE-A326-4A35-8D71-E65CEB6BC39A}" srcId="{95414DFE-D87D-48DF-92DA-A20C2D33E72A}" destId="{88494F4D-DF32-45BB-8CEA-53E4E393694A}" srcOrd="5" destOrd="0" parTransId="{DE8E1977-80B8-48D8-A617-9722186A9622}" sibTransId="{BED08295-0418-4F6B-9046-7E73E0060B5B}"/>
    <dgm:cxn modelId="{59A73CF1-2639-4E22-A5BE-755C0C654742}" srcId="{95414DFE-D87D-48DF-92DA-A20C2D33E72A}" destId="{3F084646-0896-4983-AF25-9E9B1A2F9666}" srcOrd="2" destOrd="0" parTransId="{D9166D78-6A8D-436C-A134-1131EE95ED09}" sibTransId="{102B4BB1-27A0-4B31-92E1-913530C3FBA0}"/>
    <dgm:cxn modelId="{E8006DF4-3229-45AC-9E78-7CCAAEE80D10}" srcId="{95414DFE-D87D-48DF-92DA-A20C2D33E72A}" destId="{672B4A3A-860F-4371-B91C-07E946D673FA}" srcOrd="7" destOrd="0" parTransId="{2B99EF47-6B4F-4976-A0E5-272F9946D82F}" sibTransId="{710B5E52-635B-4335-82A2-B6EDCFFB4B37}"/>
    <dgm:cxn modelId="{99B9739F-DBC9-4FAF-8D95-93AB6F368395}" type="presParOf" srcId="{2CD52F59-60B9-4DFA-A2BA-18EE04EA419B}" destId="{07B795DD-5B77-46D0-A32C-9EE159D7FCD7}" srcOrd="0" destOrd="0" presId="urn:microsoft.com/office/officeart/2005/8/layout/default"/>
    <dgm:cxn modelId="{F6B54B61-2F0D-4801-8DB7-AD7E10571EFD}" type="presParOf" srcId="{2CD52F59-60B9-4DFA-A2BA-18EE04EA419B}" destId="{5AB3A208-1E29-4287-BC12-0116288FA35E}" srcOrd="1" destOrd="0" presId="urn:microsoft.com/office/officeart/2005/8/layout/default"/>
    <dgm:cxn modelId="{AEB773A7-F598-4E8C-BB83-AE9BA9B9640E}" type="presParOf" srcId="{2CD52F59-60B9-4DFA-A2BA-18EE04EA419B}" destId="{08CC6C39-7C44-4918-8920-E64576E697C5}" srcOrd="2" destOrd="0" presId="urn:microsoft.com/office/officeart/2005/8/layout/default"/>
    <dgm:cxn modelId="{4EC7CF9A-4D40-4DEE-A792-35B25E633915}" type="presParOf" srcId="{2CD52F59-60B9-4DFA-A2BA-18EE04EA419B}" destId="{B8F24680-DD6D-4BE2-81A7-FE71DB8CCD2E}" srcOrd="3" destOrd="0" presId="urn:microsoft.com/office/officeart/2005/8/layout/default"/>
    <dgm:cxn modelId="{3F55C790-ADC8-44C0-A666-C83616B4FAE2}" type="presParOf" srcId="{2CD52F59-60B9-4DFA-A2BA-18EE04EA419B}" destId="{AFA1C810-3544-436A-98A3-23493C75CE07}" srcOrd="4" destOrd="0" presId="urn:microsoft.com/office/officeart/2005/8/layout/default"/>
    <dgm:cxn modelId="{D29EBEAE-FAFF-4798-92D6-96A53A6B08AB}" type="presParOf" srcId="{2CD52F59-60B9-4DFA-A2BA-18EE04EA419B}" destId="{17081A3A-ACB9-4F76-A63C-C27A923D8138}" srcOrd="5" destOrd="0" presId="urn:microsoft.com/office/officeart/2005/8/layout/default"/>
    <dgm:cxn modelId="{75C45A6B-D750-4DC6-A52E-A93F9414BDF1}" type="presParOf" srcId="{2CD52F59-60B9-4DFA-A2BA-18EE04EA419B}" destId="{CE8C09AD-6DC1-4DC1-A994-8449BAE10A9D}" srcOrd="6" destOrd="0" presId="urn:microsoft.com/office/officeart/2005/8/layout/default"/>
    <dgm:cxn modelId="{AFE40DDB-87E1-45BE-94C2-872B38A69AA0}" type="presParOf" srcId="{2CD52F59-60B9-4DFA-A2BA-18EE04EA419B}" destId="{EBF10122-9A3B-420C-8AEF-A856AAA989CD}" srcOrd="7" destOrd="0" presId="urn:microsoft.com/office/officeart/2005/8/layout/default"/>
    <dgm:cxn modelId="{6724A1DD-784A-441C-9587-9C53E4F73664}" type="presParOf" srcId="{2CD52F59-60B9-4DFA-A2BA-18EE04EA419B}" destId="{23791A88-A5F6-4249-BBEB-8673B8639C5E}" srcOrd="8" destOrd="0" presId="urn:microsoft.com/office/officeart/2005/8/layout/default"/>
    <dgm:cxn modelId="{EE26DC79-CF6A-416E-946B-F840F6AF4777}" type="presParOf" srcId="{2CD52F59-60B9-4DFA-A2BA-18EE04EA419B}" destId="{630A5345-261D-4B1A-86BF-422962CBD727}" srcOrd="9" destOrd="0" presId="urn:microsoft.com/office/officeart/2005/8/layout/default"/>
    <dgm:cxn modelId="{0E598A3A-E698-46C7-AEB0-70AFE506344D}" type="presParOf" srcId="{2CD52F59-60B9-4DFA-A2BA-18EE04EA419B}" destId="{13AADEA4-3308-4A3B-9714-332B2116AF29}" srcOrd="10" destOrd="0" presId="urn:microsoft.com/office/officeart/2005/8/layout/default"/>
    <dgm:cxn modelId="{5DB7D640-CF73-4760-B76E-D714343364E9}" type="presParOf" srcId="{2CD52F59-60B9-4DFA-A2BA-18EE04EA419B}" destId="{3944AA73-CEFF-4A0A-BC9B-9EACEDF33554}" srcOrd="11" destOrd="0" presId="urn:microsoft.com/office/officeart/2005/8/layout/default"/>
    <dgm:cxn modelId="{A19DBEFE-DC05-49CC-AC6F-1924DDB78DE1}" type="presParOf" srcId="{2CD52F59-60B9-4DFA-A2BA-18EE04EA419B}" destId="{6E7805CB-92B8-4DD5-B10F-670B0D63FEAE}" srcOrd="12" destOrd="0" presId="urn:microsoft.com/office/officeart/2005/8/layout/default"/>
    <dgm:cxn modelId="{2585925C-E3A8-4C4A-B1F4-221EE3E254FB}" type="presParOf" srcId="{2CD52F59-60B9-4DFA-A2BA-18EE04EA419B}" destId="{782C54E9-4B5E-4230-B1E4-8F7850B7BF47}" srcOrd="13" destOrd="0" presId="urn:microsoft.com/office/officeart/2005/8/layout/default"/>
    <dgm:cxn modelId="{F43B6DEC-9BFF-4A7A-B5B2-60BF3332D0DB}" type="presParOf" srcId="{2CD52F59-60B9-4DFA-A2BA-18EE04EA419B}" destId="{B313442A-F9F2-42E2-90EC-9872554BFC5D}" srcOrd="14" destOrd="0" presId="urn:microsoft.com/office/officeart/2005/8/layout/default"/>
    <dgm:cxn modelId="{5B037937-2450-49F8-B634-E329A50394C7}" type="presParOf" srcId="{2CD52F59-60B9-4DFA-A2BA-18EE04EA419B}" destId="{5D868D9D-C5FA-413A-A164-EE0DAC696812}" srcOrd="15" destOrd="0" presId="urn:microsoft.com/office/officeart/2005/8/layout/default"/>
    <dgm:cxn modelId="{976A67C9-4E2D-47DE-B327-F72269314721}" type="presParOf" srcId="{2CD52F59-60B9-4DFA-A2BA-18EE04EA419B}" destId="{BF88A247-4A96-4198-8C4D-5510F551A132}" srcOrd="16" destOrd="0" presId="urn:microsoft.com/office/officeart/2005/8/layout/default"/>
    <dgm:cxn modelId="{3C8DFFF3-47FC-41BC-84AF-8A642CEE9D43}" type="presParOf" srcId="{2CD52F59-60B9-4DFA-A2BA-18EE04EA419B}" destId="{131A1597-24E6-408E-9BF7-65E2045B98E2}" srcOrd="17" destOrd="0" presId="urn:microsoft.com/office/officeart/2005/8/layout/default"/>
    <dgm:cxn modelId="{C8269A5A-0AC2-4340-8394-F692E36536AF}" type="presParOf" srcId="{2CD52F59-60B9-4DFA-A2BA-18EE04EA419B}" destId="{CD1BAA48-54D8-4D29-A170-71026F9A3529}"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4802696-BE86-4B4E-83E9-5CD575105CE9}"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BECDDF6A-B807-49F4-81C2-58E7BC714687}">
      <dgm:prSet phldrT="[Text]" custT="1"/>
      <dgm:spPr>
        <a:solidFill>
          <a:srgbClr val="222A89"/>
        </a:solidFill>
      </dgm:spPr>
      <dgm:t>
        <a:bodyPr/>
        <a:lstStyle/>
        <a:p>
          <a:r>
            <a:rPr lang="en-US" sz="2400"/>
            <a:t>Valid Markings</a:t>
          </a:r>
        </a:p>
      </dgm:t>
    </dgm:pt>
    <dgm:pt modelId="{9BE06AB3-927F-46D8-B32E-1F1D621C8CA3}" type="parTrans" cxnId="{23C6944D-1E45-44DD-807A-8D9352EED9BC}">
      <dgm:prSet/>
      <dgm:spPr/>
      <dgm:t>
        <a:bodyPr/>
        <a:lstStyle/>
        <a:p>
          <a:endParaRPr lang="en-US"/>
        </a:p>
      </dgm:t>
    </dgm:pt>
    <dgm:pt modelId="{1C30C035-7DB0-46B7-9FA6-5384C5E14CA1}" type="sibTrans" cxnId="{23C6944D-1E45-44DD-807A-8D9352EED9BC}">
      <dgm:prSet/>
      <dgm:spPr/>
      <dgm:t>
        <a:bodyPr/>
        <a:lstStyle/>
        <a:p>
          <a:endParaRPr lang="en-US"/>
        </a:p>
      </dgm:t>
    </dgm:pt>
    <dgm:pt modelId="{4928C8D3-FF45-404C-8F4F-D0B7E78B2B1B}">
      <dgm:prSet phldrT="[Text]" custT="1"/>
      <dgm:spPr>
        <a:solidFill>
          <a:srgbClr val="222A89"/>
        </a:solidFill>
      </dgm:spPr>
      <dgm:t>
        <a:bodyPr/>
        <a:lstStyle/>
        <a:p>
          <a:r>
            <a:rPr lang="en-US" sz="2400"/>
            <a:t>Invalid Markings</a:t>
          </a:r>
        </a:p>
      </dgm:t>
    </dgm:pt>
    <dgm:pt modelId="{BC8DCB03-D2A1-4727-91E5-9E83352CDF31}" type="parTrans" cxnId="{3321BBA2-5876-4318-AD4A-454363E5AF15}">
      <dgm:prSet/>
      <dgm:spPr/>
      <dgm:t>
        <a:bodyPr/>
        <a:lstStyle/>
        <a:p>
          <a:endParaRPr lang="en-US"/>
        </a:p>
      </dgm:t>
    </dgm:pt>
    <dgm:pt modelId="{6DFB3C5B-5F2F-426D-9C7D-65A0EF968B72}" type="sibTrans" cxnId="{3321BBA2-5876-4318-AD4A-454363E5AF15}">
      <dgm:prSet/>
      <dgm:spPr/>
      <dgm:t>
        <a:bodyPr/>
        <a:lstStyle/>
        <a:p>
          <a:endParaRPr lang="en-US"/>
        </a:p>
      </dgm:t>
    </dgm:pt>
    <dgm:pt modelId="{608D416D-3689-4BF5-B00F-309D783EB396}" type="pres">
      <dgm:prSet presAssocID="{D4802696-BE86-4B4E-83E9-5CD575105CE9}" presName="diagram" presStyleCnt="0">
        <dgm:presLayoutVars>
          <dgm:dir/>
        </dgm:presLayoutVars>
      </dgm:prSet>
      <dgm:spPr/>
    </dgm:pt>
    <dgm:pt modelId="{60DC216D-4C5A-48BF-AF86-A73D72C7B3F0}" type="pres">
      <dgm:prSet presAssocID="{BECDDF6A-B807-49F4-81C2-58E7BC714687}" presName="composite" presStyleCnt="0"/>
      <dgm:spPr/>
    </dgm:pt>
    <dgm:pt modelId="{4B398547-2702-422D-8A78-CAE3413F9263}" type="pres">
      <dgm:prSet presAssocID="{BECDDF6A-B807-49F4-81C2-58E7BC714687}" presName="Image" presStyleLbl="bgShp" presStyleIdx="0" presStyleCnt="2" custFlipVert="1" custFlipHor="1" custScaleX="5871" custScaleY="14238" custLinFactNeighborX="61281" custLinFactNeighborY="4477"/>
      <dgm:spPr>
        <a:noFill/>
      </dgm:spPr>
    </dgm:pt>
    <dgm:pt modelId="{A1002D4B-36AE-4397-AB75-5DADADA9EC87}" type="pres">
      <dgm:prSet presAssocID="{BECDDF6A-B807-49F4-81C2-58E7BC714687}" presName="Parent" presStyleLbl="node0" presStyleIdx="0" presStyleCnt="2" custScaleX="59489" custScaleY="57198" custLinFactY="-9754" custLinFactNeighborX="5868" custLinFactNeighborY="-100000">
        <dgm:presLayoutVars>
          <dgm:bulletEnabled val="1"/>
        </dgm:presLayoutVars>
      </dgm:prSet>
      <dgm:spPr/>
    </dgm:pt>
    <dgm:pt modelId="{DAE9BCB7-4B85-4695-8A33-BAADF91DF4DE}" type="pres">
      <dgm:prSet presAssocID="{1C30C035-7DB0-46B7-9FA6-5384C5E14CA1}" presName="sibTrans" presStyleCnt="0"/>
      <dgm:spPr/>
    </dgm:pt>
    <dgm:pt modelId="{265D66AF-7BEC-4E11-960C-18F8C8855071}" type="pres">
      <dgm:prSet presAssocID="{4928C8D3-FF45-404C-8F4F-D0B7E78B2B1B}" presName="composite" presStyleCnt="0"/>
      <dgm:spPr/>
    </dgm:pt>
    <dgm:pt modelId="{7BE0B8BB-AEF0-4E87-9302-C7750046ACB0}" type="pres">
      <dgm:prSet presAssocID="{4928C8D3-FF45-404C-8F4F-D0B7E78B2B1B}" presName="Image" presStyleLbl="bgShp" presStyleIdx="1" presStyleCnt="2" custFlipVert="1" custFlipHor="0" custScaleX="8916" custScaleY="23770" custLinFactNeighborX="1529" custLinFactNeighborY="1732"/>
      <dgm:spPr>
        <a:noFill/>
      </dgm:spPr>
    </dgm:pt>
    <dgm:pt modelId="{6750DBE9-3D75-4DAE-8FFA-A321F1E34682}" type="pres">
      <dgm:prSet presAssocID="{4928C8D3-FF45-404C-8F4F-D0B7E78B2B1B}" presName="Parent" presStyleLbl="node0" presStyleIdx="1" presStyleCnt="2" custScaleX="70816" custScaleY="62027" custLinFactY="-71174" custLinFactNeighborX="-403" custLinFactNeighborY="-100000">
        <dgm:presLayoutVars>
          <dgm:bulletEnabled val="1"/>
        </dgm:presLayoutVars>
      </dgm:prSet>
      <dgm:spPr/>
    </dgm:pt>
  </dgm:ptLst>
  <dgm:cxnLst>
    <dgm:cxn modelId="{8BA9FA47-2FA6-4538-90C3-37187461C270}" type="presOf" srcId="{D4802696-BE86-4B4E-83E9-5CD575105CE9}" destId="{608D416D-3689-4BF5-B00F-309D783EB396}" srcOrd="0" destOrd="0" presId="urn:microsoft.com/office/officeart/2008/layout/BendingPictureCaption"/>
    <dgm:cxn modelId="{23C6944D-1E45-44DD-807A-8D9352EED9BC}" srcId="{D4802696-BE86-4B4E-83E9-5CD575105CE9}" destId="{BECDDF6A-B807-49F4-81C2-58E7BC714687}" srcOrd="0" destOrd="0" parTransId="{9BE06AB3-927F-46D8-B32E-1F1D621C8CA3}" sibTransId="{1C30C035-7DB0-46B7-9FA6-5384C5E14CA1}"/>
    <dgm:cxn modelId="{A450B38D-4D1D-4EFB-9BD4-F99125F7DE86}" type="presOf" srcId="{4928C8D3-FF45-404C-8F4F-D0B7E78B2B1B}" destId="{6750DBE9-3D75-4DAE-8FFA-A321F1E34682}" srcOrd="0" destOrd="0" presId="urn:microsoft.com/office/officeart/2008/layout/BendingPictureCaption"/>
    <dgm:cxn modelId="{3321BBA2-5876-4318-AD4A-454363E5AF15}" srcId="{D4802696-BE86-4B4E-83E9-5CD575105CE9}" destId="{4928C8D3-FF45-404C-8F4F-D0B7E78B2B1B}" srcOrd="1" destOrd="0" parTransId="{BC8DCB03-D2A1-4727-91E5-9E83352CDF31}" sibTransId="{6DFB3C5B-5F2F-426D-9C7D-65A0EF968B72}"/>
    <dgm:cxn modelId="{28A2F4CA-E97C-45EE-AC2E-3A28923D8CBC}" type="presOf" srcId="{BECDDF6A-B807-49F4-81C2-58E7BC714687}" destId="{A1002D4B-36AE-4397-AB75-5DADADA9EC87}" srcOrd="0" destOrd="0" presId="urn:microsoft.com/office/officeart/2008/layout/BendingPictureCaption"/>
    <dgm:cxn modelId="{736381F1-F676-4437-9AB6-721FE5825046}" type="presParOf" srcId="{608D416D-3689-4BF5-B00F-309D783EB396}" destId="{60DC216D-4C5A-48BF-AF86-A73D72C7B3F0}" srcOrd="0" destOrd="0" presId="urn:microsoft.com/office/officeart/2008/layout/BendingPictureCaption"/>
    <dgm:cxn modelId="{F01D3178-6F1D-4BD9-B179-59BF6932549E}" type="presParOf" srcId="{60DC216D-4C5A-48BF-AF86-A73D72C7B3F0}" destId="{4B398547-2702-422D-8A78-CAE3413F9263}" srcOrd="0" destOrd="0" presId="urn:microsoft.com/office/officeart/2008/layout/BendingPictureCaption"/>
    <dgm:cxn modelId="{2587BD22-0D6C-4076-B92A-64E42D0073CF}" type="presParOf" srcId="{60DC216D-4C5A-48BF-AF86-A73D72C7B3F0}" destId="{A1002D4B-36AE-4397-AB75-5DADADA9EC87}" srcOrd="1" destOrd="0" presId="urn:microsoft.com/office/officeart/2008/layout/BendingPictureCaption"/>
    <dgm:cxn modelId="{8FE4F94C-8156-4A5D-9B92-4C327954625F}" type="presParOf" srcId="{608D416D-3689-4BF5-B00F-309D783EB396}" destId="{DAE9BCB7-4B85-4695-8A33-BAADF91DF4DE}" srcOrd="1" destOrd="0" presId="urn:microsoft.com/office/officeart/2008/layout/BendingPictureCaption"/>
    <dgm:cxn modelId="{7D9853CD-EA8D-4DAC-A456-C2074E2733E2}" type="presParOf" srcId="{608D416D-3689-4BF5-B00F-309D783EB396}" destId="{265D66AF-7BEC-4E11-960C-18F8C8855071}" srcOrd="2" destOrd="0" presId="urn:microsoft.com/office/officeart/2008/layout/BendingPictureCaption"/>
    <dgm:cxn modelId="{45DE9644-052C-4240-BFC9-C7335B17292E}" type="presParOf" srcId="{265D66AF-7BEC-4E11-960C-18F8C8855071}" destId="{7BE0B8BB-AEF0-4E87-9302-C7750046ACB0}" srcOrd="0" destOrd="0" presId="urn:microsoft.com/office/officeart/2008/layout/BendingPictureCaption"/>
    <dgm:cxn modelId="{14DB3102-3E9D-45CA-A36B-C9EEE2700A62}" type="presParOf" srcId="{265D66AF-7BEC-4E11-960C-18F8C8855071}" destId="{6750DBE9-3D75-4DAE-8FFA-A321F1E34682}" srcOrd="1" destOrd="0" presId="urn:microsoft.com/office/officeart/2008/layout/BendingPictureCapti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D9FE37-E672-4BD6-AD9E-801755BA37C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268B59-1164-4CD0-8B73-85474472E69A}">
      <dgm:prSet phldrT="[Text]"/>
      <dgm:spPr>
        <a:solidFill>
          <a:srgbClr val="C00000"/>
        </a:solidFill>
        <a:ln>
          <a:solidFill>
            <a:srgbClr val="C00000"/>
          </a:solidFill>
        </a:ln>
      </dgm:spPr>
      <dgm:t>
        <a:bodyPr/>
        <a:lstStyle/>
        <a:p>
          <a:r>
            <a:rPr lang="en-US" sz="2400">
              <a:latin typeface="Open Sans"/>
              <a:ea typeface="Open Sans"/>
              <a:cs typeface="Open Sans"/>
            </a:rPr>
            <a:t>All election night materials must go to a </a:t>
          </a:r>
          <a:r>
            <a:rPr lang="en-US" sz="2400" i="1">
              <a:latin typeface="Open Sans"/>
              <a:ea typeface="Open Sans"/>
              <a:cs typeface="Open Sans"/>
            </a:rPr>
            <a:t>receiving board</a:t>
          </a:r>
          <a:r>
            <a:rPr lang="en-US" sz="2400" i="0">
              <a:latin typeface="Open Sans"/>
              <a:ea typeface="Open Sans"/>
              <a:cs typeface="Open Sans"/>
            </a:rPr>
            <a:t> for review after closing</a:t>
          </a:r>
          <a:endParaRPr lang="en-US" sz="2400">
            <a:latin typeface="Open Sans"/>
            <a:ea typeface="Open Sans"/>
            <a:cs typeface="Open Sans"/>
          </a:endParaRPr>
        </a:p>
      </dgm:t>
    </dgm:pt>
    <dgm:pt modelId="{10D22D30-2B43-41A9-AF47-BF5BE8BD4180}" type="parTrans" cxnId="{C963CDBE-C532-44BE-8C3F-800179AB48CC}">
      <dgm:prSet/>
      <dgm:spPr/>
      <dgm:t>
        <a:bodyPr/>
        <a:lstStyle/>
        <a:p>
          <a:endParaRPr lang="en-US"/>
        </a:p>
      </dgm:t>
    </dgm:pt>
    <dgm:pt modelId="{5FD629F5-0269-468D-87EB-D4A068B838D9}" type="sibTrans" cxnId="{C963CDBE-C532-44BE-8C3F-800179AB48CC}">
      <dgm:prSet/>
      <dgm:spPr/>
      <dgm:t>
        <a:bodyPr/>
        <a:lstStyle/>
        <a:p>
          <a:endParaRPr lang="en-US"/>
        </a:p>
      </dgm:t>
    </dgm:pt>
    <dgm:pt modelId="{1CDFE647-787D-47C9-961B-9C6074276309}">
      <dgm:prSet/>
      <dgm:spPr>
        <a:ln>
          <a:solidFill>
            <a:srgbClr val="C00000"/>
          </a:solidFill>
        </a:ln>
      </dgm:spPr>
      <dgm:t>
        <a:bodyPr/>
        <a:lstStyle/>
        <a:p>
          <a:pPr algn="l"/>
          <a:r>
            <a:rPr lang="en-US" b="1">
              <a:latin typeface="Open Sans"/>
              <a:ea typeface="Open Sans"/>
              <a:cs typeface="Open Sans"/>
            </a:rPr>
            <a:t>Priorities</a:t>
          </a:r>
        </a:p>
      </dgm:t>
    </dgm:pt>
    <dgm:pt modelId="{5BF4094E-21C1-463E-8755-38592BDE42EB}" type="parTrans" cxnId="{24E24E06-4447-4806-9697-72613CE9103F}">
      <dgm:prSet/>
      <dgm:spPr/>
      <dgm:t>
        <a:bodyPr/>
        <a:lstStyle/>
        <a:p>
          <a:endParaRPr lang="en-US"/>
        </a:p>
      </dgm:t>
    </dgm:pt>
    <dgm:pt modelId="{56802EFA-81E5-459F-9FE4-CA313BE4EA47}" type="sibTrans" cxnId="{24E24E06-4447-4806-9697-72613CE9103F}">
      <dgm:prSet/>
      <dgm:spPr/>
      <dgm:t>
        <a:bodyPr/>
        <a:lstStyle/>
        <a:p>
          <a:endParaRPr lang="en-US"/>
        </a:p>
      </dgm:t>
    </dgm:pt>
    <dgm:pt modelId="{6E60F50C-7726-4D63-A789-28AD71AA1057}">
      <dgm:prSet/>
      <dgm:spPr>
        <a:ln>
          <a:solidFill>
            <a:srgbClr val="C00000"/>
          </a:solidFill>
        </a:ln>
      </dgm:spPr>
      <dgm:t>
        <a:bodyPr/>
        <a:lstStyle/>
        <a:p>
          <a:pPr algn="l" rtl="0"/>
          <a:r>
            <a:rPr lang="en-US">
              <a:latin typeface="Open Sans"/>
              <a:ea typeface="Open Sans"/>
              <a:cs typeface="Open Sans"/>
            </a:rPr>
            <a:t>Verify the pollbook and statement of votes are not sealed in the ballot container</a:t>
          </a:r>
        </a:p>
      </dgm:t>
    </dgm:pt>
    <dgm:pt modelId="{16A38F68-4B12-4804-B177-A6C0D6AE1111}" type="parTrans" cxnId="{356A9054-8138-45EA-A804-59609064ED2A}">
      <dgm:prSet/>
      <dgm:spPr/>
      <dgm:t>
        <a:bodyPr/>
        <a:lstStyle/>
        <a:p>
          <a:endParaRPr lang="en-US"/>
        </a:p>
      </dgm:t>
    </dgm:pt>
    <dgm:pt modelId="{C46C8F30-8AC7-4655-8D54-E33965899282}" type="sibTrans" cxnId="{356A9054-8138-45EA-A804-59609064ED2A}">
      <dgm:prSet/>
      <dgm:spPr/>
      <dgm:t>
        <a:bodyPr/>
        <a:lstStyle/>
        <a:p>
          <a:endParaRPr lang="en-US"/>
        </a:p>
      </dgm:t>
    </dgm:pt>
    <dgm:pt modelId="{1853FD5D-3697-40B6-B66D-20FE2C85F096}">
      <dgm:prSet/>
      <dgm:spPr>
        <a:ln>
          <a:solidFill>
            <a:srgbClr val="C00000"/>
          </a:solidFill>
        </a:ln>
      </dgm:spPr>
      <dgm:t>
        <a:bodyPr/>
        <a:lstStyle/>
        <a:p>
          <a:pPr algn="l"/>
          <a:r>
            <a:rPr lang="en-US">
              <a:latin typeface="Open Sans"/>
              <a:ea typeface="Open Sans"/>
              <a:cs typeface="Open Sans"/>
            </a:rPr>
            <a:t>Confirm ballot container was properly sealed</a:t>
          </a:r>
        </a:p>
      </dgm:t>
    </dgm:pt>
    <dgm:pt modelId="{46216FF8-4049-4CEE-98DE-6F457D766F8B}" type="parTrans" cxnId="{A910168B-67C2-4D5C-BFA3-20DBD7BDF8B9}">
      <dgm:prSet/>
      <dgm:spPr/>
      <dgm:t>
        <a:bodyPr/>
        <a:lstStyle/>
        <a:p>
          <a:endParaRPr lang="en-US"/>
        </a:p>
      </dgm:t>
    </dgm:pt>
    <dgm:pt modelId="{8FA085A4-E541-4168-855A-C19AF25E47BB}" type="sibTrans" cxnId="{A910168B-67C2-4D5C-BFA3-20DBD7BDF8B9}">
      <dgm:prSet/>
      <dgm:spPr/>
      <dgm:t>
        <a:bodyPr/>
        <a:lstStyle/>
        <a:p>
          <a:endParaRPr lang="en-US"/>
        </a:p>
      </dgm:t>
    </dgm:pt>
    <dgm:pt modelId="{96BF7837-0AA7-4F8D-957F-8B9CC94B4382}">
      <dgm:prSet/>
      <dgm:spPr>
        <a:ln>
          <a:solidFill>
            <a:srgbClr val="C00000"/>
          </a:solidFill>
        </a:ln>
      </dgm:spPr>
      <dgm:t>
        <a:bodyPr/>
        <a:lstStyle/>
        <a:p>
          <a:pPr algn="l"/>
          <a:r>
            <a:rPr lang="en-US">
              <a:latin typeface="Open Sans"/>
              <a:ea typeface="Open Sans"/>
              <a:cs typeface="Open Sans"/>
            </a:rPr>
            <a:t>Confirm seal number was properly recorded</a:t>
          </a:r>
        </a:p>
      </dgm:t>
    </dgm:pt>
    <dgm:pt modelId="{9A5D8221-DF3B-4236-AF8C-69E97F719FEC}" type="parTrans" cxnId="{06D59809-BCB5-481C-91FF-03DB7FE063A2}">
      <dgm:prSet/>
      <dgm:spPr/>
      <dgm:t>
        <a:bodyPr/>
        <a:lstStyle/>
        <a:p>
          <a:endParaRPr lang="en-US"/>
        </a:p>
      </dgm:t>
    </dgm:pt>
    <dgm:pt modelId="{3448A738-6778-4225-A4E6-2D4DC5D70C56}" type="sibTrans" cxnId="{06D59809-BCB5-481C-91FF-03DB7FE063A2}">
      <dgm:prSet/>
      <dgm:spPr/>
      <dgm:t>
        <a:bodyPr/>
        <a:lstStyle/>
        <a:p>
          <a:endParaRPr lang="en-US"/>
        </a:p>
      </dgm:t>
    </dgm:pt>
    <dgm:pt modelId="{CC723999-486A-4678-9999-02E0CF9DCC37}">
      <dgm:prSet/>
      <dgm:spPr>
        <a:ln>
          <a:solidFill>
            <a:srgbClr val="C00000"/>
          </a:solidFill>
        </a:ln>
      </dgm:spPr>
      <dgm:t>
        <a:bodyPr/>
        <a:lstStyle/>
        <a:p>
          <a:pPr algn="l"/>
          <a:r>
            <a:rPr lang="en-US">
              <a:latin typeface="Open Sans"/>
              <a:ea typeface="Open Sans"/>
              <a:cs typeface="Open Sans"/>
            </a:rPr>
            <a:t>Number of voters in pollbook equals number of ballots tabulated</a:t>
          </a:r>
        </a:p>
      </dgm:t>
    </dgm:pt>
    <dgm:pt modelId="{68E3029F-1478-4331-9CCD-8B613C5FFBEA}" type="parTrans" cxnId="{B1FC9526-280C-4DC1-A3D2-76324F6C6467}">
      <dgm:prSet/>
      <dgm:spPr/>
      <dgm:t>
        <a:bodyPr/>
        <a:lstStyle/>
        <a:p>
          <a:endParaRPr lang="en-US"/>
        </a:p>
      </dgm:t>
    </dgm:pt>
    <dgm:pt modelId="{71776B22-7F77-48D0-BD00-6A2740966EF3}" type="sibTrans" cxnId="{B1FC9526-280C-4DC1-A3D2-76324F6C6467}">
      <dgm:prSet/>
      <dgm:spPr/>
      <dgm:t>
        <a:bodyPr/>
        <a:lstStyle/>
        <a:p>
          <a:endParaRPr lang="en-US"/>
        </a:p>
      </dgm:t>
    </dgm:pt>
    <dgm:pt modelId="{028D7C07-4736-4268-BB12-5D86EEE4F7AA}">
      <dgm:prSet/>
      <dgm:spPr>
        <a:ln>
          <a:solidFill>
            <a:srgbClr val="C00000"/>
          </a:solidFill>
        </a:ln>
      </dgm:spPr>
      <dgm:t>
        <a:bodyPr/>
        <a:lstStyle/>
        <a:p>
          <a:pPr algn="l"/>
          <a:r>
            <a:rPr lang="en-US" b="1">
              <a:latin typeface="Open Sans"/>
              <a:ea typeface="Open Sans"/>
              <a:cs typeface="Open Sans"/>
            </a:rPr>
            <a:t>Correcting mistakes</a:t>
          </a:r>
        </a:p>
      </dgm:t>
    </dgm:pt>
    <dgm:pt modelId="{FCAC8C9A-509A-4963-B018-BDCEA7A7A1F7}" type="parTrans" cxnId="{7E1E611C-FD42-4CD0-97BD-D9A00D3CB236}">
      <dgm:prSet/>
      <dgm:spPr/>
      <dgm:t>
        <a:bodyPr/>
        <a:lstStyle/>
        <a:p>
          <a:endParaRPr lang="en-US"/>
        </a:p>
      </dgm:t>
    </dgm:pt>
    <dgm:pt modelId="{BBD2F2AC-56A9-40E3-B5ED-A6895FE6E6CF}" type="sibTrans" cxnId="{7E1E611C-FD42-4CD0-97BD-D9A00D3CB236}">
      <dgm:prSet/>
      <dgm:spPr/>
      <dgm:t>
        <a:bodyPr/>
        <a:lstStyle/>
        <a:p>
          <a:endParaRPr lang="en-US"/>
        </a:p>
      </dgm:t>
    </dgm:pt>
    <dgm:pt modelId="{C1126650-C0E6-4E0A-BE38-03901AE9F25E}">
      <dgm:prSet/>
      <dgm:spPr>
        <a:ln>
          <a:solidFill>
            <a:srgbClr val="C00000"/>
          </a:solidFill>
        </a:ln>
      </dgm:spPr>
      <dgm:t>
        <a:bodyPr/>
        <a:lstStyle/>
        <a:p>
          <a:pPr algn="l"/>
          <a:r>
            <a:rPr lang="en-US">
              <a:latin typeface="Open Sans"/>
              <a:ea typeface="Open Sans"/>
              <a:cs typeface="Open Sans"/>
            </a:rPr>
            <a:t>Election inspectors should correct at the direction of the receiving board</a:t>
          </a:r>
        </a:p>
      </dgm:t>
    </dgm:pt>
    <dgm:pt modelId="{80CD81D1-767D-4F3D-A07B-4D095C7C3291}" type="parTrans" cxnId="{08CDD2D2-F5D3-4D6F-B16A-4E0DB7896100}">
      <dgm:prSet/>
      <dgm:spPr/>
      <dgm:t>
        <a:bodyPr/>
        <a:lstStyle/>
        <a:p>
          <a:endParaRPr lang="en-US"/>
        </a:p>
      </dgm:t>
    </dgm:pt>
    <dgm:pt modelId="{9329957B-5090-4249-9A76-F7A90E62897A}" type="sibTrans" cxnId="{08CDD2D2-F5D3-4D6F-B16A-4E0DB7896100}">
      <dgm:prSet/>
      <dgm:spPr/>
      <dgm:t>
        <a:bodyPr/>
        <a:lstStyle/>
        <a:p>
          <a:endParaRPr lang="en-US"/>
        </a:p>
      </dgm:t>
    </dgm:pt>
    <dgm:pt modelId="{00F5651A-1561-47E4-9222-8C04314B14C2}">
      <dgm:prSet/>
      <dgm:spPr>
        <a:ln>
          <a:solidFill>
            <a:srgbClr val="C00000"/>
          </a:solidFill>
        </a:ln>
      </dgm:spPr>
      <dgm:t>
        <a:bodyPr/>
        <a:lstStyle/>
        <a:p>
          <a:pPr algn="l"/>
          <a:r>
            <a:rPr lang="en-US">
              <a:latin typeface="Open Sans"/>
              <a:ea typeface="Open Sans"/>
              <a:cs typeface="Open Sans"/>
            </a:rPr>
            <a:t>Remark in the pollbook</a:t>
          </a:r>
        </a:p>
      </dgm:t>
    </dgm:pt>
    <dgm:pt modelId="{5228383A-BE01-41ED-BEEA-265F642BD6CA}" type="parTrans" cxnId="{57527519-46A8-4BBB-80A0-34D0B9EF48B3}">
      <dgm:prSet/>
      <dgm:spPr/>
      <dgm:t>
        <a:bodyPr/>
        <a:lstStyle/>
        <a:p>
          <a:endParaRPr lang="en-US"/>
        </a:p>
      </dgm:t>
    </dgm:pt>
    <dgm:pt modelId="{94331716-8ABE-4DC7-A989-E732715AE564}" type="sibTrans" cxnId="{57527519-46A8-4BBB-80A0-34D0B9EF48B3}">
      <dgm:prSet/>
      <dgm:spPr/>
      <dgm:t>
        <a:bodyPr/>
        <a:lstStyle/>
        <a:p>
          <a:endParaRPr lang="en-US"/>
        </a:p>
      </dgm:t>
    </dgm:pt>
    <dgm:pt modelId="{A8A95766-2A55-4C03-B438-483344100250}">
      <dgm:prSet/>
      <dgm:spPr>
        <a:ln>
          <a:solidFill>
            <a:srgbClr val="C00000"/>
          </a:solidFill>
        </a:ln>
      </dgm:spPr>
      <dgm:t>
        <a:bodyPr/>
        <a:lstStyle/>
        <a:p>
          <a:pPr algn="l" rtl="0"/>
          <a:r>
            <a:rPr lang="en-US">
              <a:latin typeface="Open Sans"/>
              <a:ea typeface="Open Sans"/>
              <a:cs typeface="Open Sans"/>
            </a:rPr>
            <a:t>Signed by election inspectors and receiving board members</a:t>
          </a:r>
        </a:p>
      </dgm:t>
    </dgm:pt>
    <dgm:pt modelId="{0F1A4730-7687-4F22-87D3-04EA17E2F889}" type="parTrans" cxnId="{C46DE7D9-37EF-4819-A43E-0890CCB56C06}">
      <dgm:prSet/>
      <dgm:spPr/>
      <dgm:t>
        <a:bodyPr/>
        <a:lstStyle/>
        <a:p>
          <a:endParaRPr lang="en-US"/>
        </a:p>
      </dgm:t>
    </dgm:pt>
    <dgm:pt modelId="{A464364B-F6BE-4933-86E6-7B5EF616D770}" type="sibTrans" cxnId="{C46DE7D9-37EF-4819-A43E-0890CCB56C06}">
      <dgm:prSet/>
      <dgm:spPr/>
      <dgm:t>
        <a:bodyPr/>
        <a:lstStyle/>
        <a:p>
          <a:endParaRPr lang="en-US"/>
        </a:p>
      </dgm:t>
    </dgm:pt>
    <dgm:pt modelId="{DC4BF77F-FE95-4DDF-B851-C74475826F45}">
      <dgm:prSet/>
      <dgm:spPr>
        <a:ln>
          <a:solidFill>
            <a:srgbClr val="C00000"/>
          </a:solidFill>
        </a:ln>
      </dgm:spPr>
      <dgm:t>
        <a:bodyPr/>
        <a:lstStyle/>
        <a:p>
          <a:pPr algn="l"/>
          <a:r>
            <a:rPr lang="en-US" b="1">
              <a:latin typeface="Open Sans"/>
              <a:ea typeface="Open Sans"/>
              <a:cs typeface="Open Sans"/>
            </a:rPr>
            <a:t>Eligibility</a:t>
          </a:r>
        </a:p>
      </dgm:t>
    </dgm:pt>
    <dgm:pt modelId="{B8A3EA48-4DD5-415C-98A6-5088DAD4965E}" type="parTrans" cxnId="{A67FF43E-4160-4C29-8488-9BE86DB845D4}">
      <dgm:prSet/>
      <dgm:spPr/>
      <dgm:t>
        <a:bodyPr/>
        <a:lstStyle/>
        <a:p>
          <a:endParaRPr lang="en-US"/>
        </a:p>
      </dgm:t>
    </dgm:pt>
    <dgm:pt modelId="{2ED5EFE6-B4F1-4F00-8EA4-FBCF88CCD393}" type="sibTrans" cxnId="{A67FF43E-4160-4C29-8488-9BE86DB845D4}">
      <dgm:prSet/>
      <dgm:spPr/>
      <dgm:t>
        <a:bodyPr/>
        <a:lstStyle/>
        <a:p>
          <a:endParaRPr lang="en-US"/>
        </a:p>
      </dgm:t>
    </dgm:pt>
    <dgm:pt modelId="{481EDFDC-1E75-4316-A201-7A97A672F89F}">
      <dgm:prSet/>
      <dgm:spPr>
        <a:ln>
          <a:solidFill>
            <a:srgbClr val="C00000"/>
          </a:solidFill>
        </a:ln>
      </dgm:spPr>
      <dgm:t>
        <a:bodyPr/>
        <a:lstStyle/>
        <a:p>
          <a:pPr algn="l"/>
          <a:r>
            <a:rPr lang="en-US" b="0">
              <a:latin typeface="Open Sans"/>
              <a:ea typeface="Open Sans"/>
              <a:cs typeface="Open Sans"/>
            </a:rPr>
            <a:t>Two election inspectors of opposing major political parties</a:t>
          </a:r>
        </a:p>
      </dgm:t>
    </dgm:pt>
    <dgm:pt modelId="{02E37004-481E-4B19-BF6A-28EBB2B20384}" type="parTrans" cxnId="{E6D965C3-34B6-4477-BC6A-5E3D90C4FA5B}">
      <dgm:prSet/>
      <dgm:spPr/>
      <dgm:t>
        <a:bodyPr/>
        <a:lstStyle/>
        <a:p>
          <a:endParaRPr lang="en-US"/>
        </a:p>
      </dgm:t>
    </dgm:pt>
    <dgm:pt modelId="{A136772D-7314-47A1-B28E-9DB888CEF841}" type="sibTrans" cxnId="{E6D965C3-34B6-4477-BC6A-5E3D90C4FA5B}">
      <dgm:prSet/>
      <dgm:spPr/>
      <dgm:t>
        <a:bodyPr/>
        <a:lstStyle/>
        <a:p>
          <a:endParaRPr lang="en-US"/>
        </a:p>
      </dgm:t>
    </dgm:pt>
    <dgm:pt modelId="{B885A582-0128-41D3-B696-59A67113FFFA}">
      <dgm:prSet/>
      <dgm:spPr>
        <a:ln>
          <a:solidFill>
            <a:srgbClr val="C00000"/>
          </a:solidFill>
        </a:ln>
      </dgm:spPr>
      <dgm:t>
        <a:bodyPr/>
        <a:lstStyle/>
        <a:p>
          <a:pPr algn="l"/>
          <a:r>
            <a:rPr lang="en-US" b="0">
              <a:latin typeface="Open Sans"/>
              <a:ea typeface="Open Sans"/>
              <a:cs typeface="Open Sans"/>
            </a:rPr>
            <a:t>Appointed by election commission</a:t>
          </a:r>
        </a:p>
      </dgm:t>
    </dgm:pt>
    <dgm:pt modelId="{30887A94-7195-4E13-9EEF-318A1352D29E}" type="parTrans" cxnId="{B708B72F-3702-4B14-9BC2-AB55BB8295AF}">
      <dgm:prSet/>
      <dgm:spPr/>
      <dgm:t>
        <a:bodyPr/>
        <a:lstStyle/>
        <a:p>
          <a:endParaRPr lang="en-US"/>
        </a:p>
      </dgm:t>
    </dgm:pt>
    <dgm:pt modelId="{2AA84539-B908-4E53-8F48-3EF7A8D38458}" type="sibTrans" cxnId="{B708B72F-3702-4B14-9BC2-AB55BB8295AF}">
      <dgm:prSet/>
      <dgm:spPr/>
      <dgm:t>
        <a:bodyPr/>
        <a:lstStyle/>
        <a:p>
          <a:endParaRPr lang="en-US"/>
        </a:p>
      </dgm:t>
    </dgm:pt>
    <dgm:pt modelId="{20A83C3A-DB92-4D79-881A-398EEF9C73B2}" type="pres">
      <dgm:prSet presAssocID="{A3D9FE37-E672-4BD6-AD9E-801755BA37C3}" presName="linear" presStyleCnt="0">
        <dgm:presLayoutVars>
          <dgm:animLvl val="lvl"/>
          <dgm:resizeHandles val="exact"/>
        </dgm:presLayoutVars>
      </dgm:prSet>
      <dgm:spPr/>
    </dgm:pt>
    <dgm:pt modelId="{02B5ADFA-658C-4247-BB16-4BB4C92C81F5}" type="pres">
      <dgm:prSet presAssocID="{DC268B59-1164-4CD0-8B73-85474472E69A}" presName="parentText" presStyleLbl="node1" presStyleIdx="0" presStyleCnt="1">
        <dgm:presLayoutVars>
          <dgm:chMax val="0"/>
          <dgm:bulletEnabled val="1"/>
        </dgm:presLayoutVars>
      </dgm:prSet>
      <dgm:spPr/>
    </dgm:pt>
    <dgm:pt modelId="{68BC971A-B06B-40C0-9674-4B6DCA73C4F1}" type="pres">
      <dgm:prSet presAssocID="{DC268B59-1164-4CD0-8B73-85474472E69A}" presName="childText" presStyleLbl="revTx" presStyleIdx="0" presStyleCnt="1">
        <dgm:presLayoutVars>
          <dgm:bulletEnabled val="1"/>
        </dgm:presLayoutVars>
      </dgm:prSet>
      <dgm:spPr/>
    </dgm:pt>
  </dgm:ptLst>
  <dgm:cxnLst>
    <dgm:cxn modelId="{24E24E06-4447-4806-9697-72613CE9103F}" srcId="{DC268B59-1164-4CD0-8B73-85474472E69A}" destId="{1CDFE647-787D-47C9-961B-9C6074276309}" srcOrd="1" destOrd="0" parTransId="{5BF4094E-21C1-463E-8755-38592BDE42EB}" sibTransId="{56802EFA-81E5-459F-9FE4-CA313BE4EA47}"/>
    <dgm:cxn modelId="{06D59809-BCB5-481C-91FF-03DB7FE063A2}" srcId="{1CDFE647-787D-47C9-961B-9C6074276309}" destId="{96BF7837-0AA7-4F8D-957F-8B9CC94B4382}" srcOrd="2" destOrd="0" parTransId="{9A5D8221-DF3B-4236-AF8C-69E97F719FEC}" sibTransId="{3448A738-6778-4225-A4E6-2D4DC5D70C56}"/>
    <dgm:cxn modelId="{57527519-46A8-4BBB-80A0-34D0B9EF48B3}" srcId="{028D7C07-4736-4268-BB12-5D86EEE4F7AA}" destId="{00F5651A-1561-47E4-9222-8C04314B14C2}" srcOrd="1" destOrd="0" parTransId="{5228383A-BE01-41ED-BEEA-265F642BD6CA}" sibTransId="{94331716-8ABE-4DC7-A989-E732715AE564}"/>
    <dgm:cxn modelId="{7E1E611C-FD42-4CD0-97BD-D9A00D3CB236}" srcId="{DC268B59-1164-4CD0-8B73-85474472E69A}" destId="{028D7C07-4736-4268-BB12-5D86EEE4F7AA}" srcOrd="2" destOrd="0" parTransId="{FCAC8C9A-509A-4963-B018-BDCEA7A7A1F7}" sibTransId="{BBD2F2AC-56A9-40E3-B5ED-A6895FE6E6CF}"/>
    <dgm:cxn modelId="{2513851C-5B19-479E-B2A3-08EA263CD3AF}" type="presOf" srcId="{1853FD5D-3697-40B6-B66D-20FE2C85F096}" destId="{68BC971A-B06B-40C0-9674-4B6DCA73C4F1}" srcOrd="0" destOrd="5" presId="urn:microsoft.com/office/officeart/2005/8/layout/vList2"/>
    <dgm:cxn modelId="{B1FC9526-280C-4DC1-A3D2-76324F6C6467}" srcId="{1CDFE647-787D-47C9-961B-9C6074276309}" destId="{CC723999-486A-4678-9999-02E0CF9DCC37}" srcOrd="3" destOrd="0" parTransId="{68E3029F-1478-4331-9CCD-8B613C5FFBEA}" sibTransId="{71776B22-7F77-48D0-BD00-6A2740966EF3}"/>
    <dgm:cxn modelId="{5526B826-C5C9-4139-9CA0-2A447840CB81}" type="presOf" srcId="{B885A582-0128-41D3-B696-59A67113FFFA}" destId="{68BC971A-B06B-40C0-9674-4B6DCA73C4F1}" srcOrd="0" destOrd="2" presId="urn:microsoft.com/office/officeart/2005/8/layout/vList2"/>
    <dgm:cxn modelId="{B708B72F-3702-4B14-9BC2-AB55BB8295AF}" srcId="{DC4BF77F-FE95-4DDF-B851-C74475826F45}" destId="{B885A582-0128-41D3-B696-59A67113FFFA}" srcOrd="1" destOrd="0" parTransId="{30887A94-7195-4E13-9EEF-318A1352D29E}" sibTransId="{2AA84539-B908-4E53-8F48-3EF7A8D38458}"/>
    <dgm:cxn modelId="{2677523C-8213-4DEE-9EE7-753D5F2F6D28}" type="presOf" srcId="{CC723999-486A-4678-9999-02E0CF9DCC37}" destId="{68BC971A-B06B-40C0-9674-4B6DCA73C4F1}" srcOrd="0" destOrd="7" presId="urn:microsoft.com/office/officeart/2005/8/layout/vList2"/>
    <dgm:cxn modelId="{A67FF43E-4160-4C29-8488-9BE86DB845D4}" srcId="{DC268B59-1164-4CD0-8B73-85474472E69A}" destId="{DC4BF77F-FE95-4DDF-B851-C74475826F45}" srcOrd="0" destOrd="0" parTransId="{B8A3EA48-4DD5-415C-98A6-5088DAD4965E}" sibTransId="{2ED5EFE6-B4F1-4F00-8EA4-FBCF88CCD393}"/>
    <dgm:cxn modelId="{5146D640-6F56-4B93-844E-5D563A74CEE5}" type="presOf" srcId="{1CDFE647-787D-47C9-961B-9C6074276309}" destId="{68BC971A-B06B-40C0-9674-4B6DCA73C4F1}" srcOrd="0" destOrd="3" presId="urn:microsoft.com/office/officeart/2005/8/layout/vList2"/>
    <dgm:cxn modelId="{F0576868-3B81-4687-974E-41FA4BA5E3C8}" type="presOf" srcId="{DC4BF77F-FE95-4DDF-B851-C74475826F45}" destId="{68BC971A-B06B-40C0-9674-4B6DCA73C4F1}" srcOrd="0" destOrd="0" presId="urn:microsoft.com/office/officeart/2005/8/layout/vList2"/>
    <dgm:cxn modelId="{A849B26C-29FC-4638-A576-4C9DFB4AC1B5}" type="presOf" srcId="{A3D9FE37-E672-4BD6-AD9E-801755BA37C3}" destId="{20A83C3A-DB92-4D79-881A-398EEF9C73B2}" srcOrd="0" destOrd="0" presId="urn:microsoft.com/office/officeart/2005/8/layout/vList2"/>
    <dgm:cxn modelId="{C4EF6A52-065A-43E0-A68B-57F465E4407C}" type="presOf" srcId="{96BF7837-0AA7-4F8D-957F-8B9CC94B4382}" destId="{68BC971A-B06B-40C0-9674-4B6DCA73C4F1}" srcOrd="0" destOrd="6" presId="urn:microsoft.com/office/officeart/2005/8/layout/vList2"/>
    <dgm:cxn modelId="{356A9054-8138-45EA-A804-59609064ED2A}" srcId="{1CDFE647-787D-47C9-961B-9C6074276309}" destId="{6E60F50C-7726-4D63-A789-28AD71AA1057}" srcOrd="0" destOrd="0" parTransId="{16A38F68-4B12-4804-B177-A6C0D6AE1111}" sibTransId="{C46C8F30-8AC7-4655-8D54-E33965899282}"/>
    <dgm:cxn modelId="{6B0F3957-1116-46CC-8FBD-759FFFA4A789}" type="presOf" srcId="{481EDFDC-1E75-4316-A201-7A97A672F89F}" destId="{68BC971A-B06B-40C0-9674-4B6DCA73C4F1}" srcOrd="0" destOrd="1" presId="urn:microsoft.com/office/officeart/2005/8/layout/vList2"/>
    <dgm:cxn modelId="{356ED65A-935C-489F-AA1E-344C5930611E}" type="presOf" srcId="{028D7C07-4736-4268-BB12-5D86EEE4F7AA}" destId="{68BC971A-B06B-40C0-9674-4B6DCA73C4F1}" srcOrd="0" destOrd="8" presId="urn:microsoft.com/office/officeart/2005/8/layout/vList2"/>
    <dgm:cxn modelId="{DF30E187-4B60-46DE-90F2-342D2532159F}" type="presOf" srcId="{A8A95766-2A55-4C03-B438-483344100250}" destId="{68BC971A-B06B-40C0-9674-4B6DCA73C4F1}" srcOrd="0" destOrd="11" presId="urn:microsoft.com/office/officeart/2005/8/layout/vList2"/>
    <dgm:cxn modelId="{A910168B-67C2-4D5C-BFA3-20DBD7BDF8B9}" srcId="{1CDFE647-787D-47C9-961B-9C6074276309}" destId="{1853FD5D-3697-40B6-B66D-20FE2C85F096}" srcOrd="1" destOrd="0" parTransId="{46216FF8-4049-4CEE-98DE-6F457D766F8B}" sibTransId="{8FA085A4-E541-4168-855A-C19AF25E47BB}"/>
    <dgm:cxn modelId="{20A26B98-F450-4F34-A3C0-1A2253ED69AA}" type="presOf" srcId="{6E60F50C-7726-4D63-A789-28AD71AA1057}" destId="{68BC971A-B06B-40C0-9674-4B6DCA73C4F1}" srcOrd="0" destOrd="4" presId="urn:microsoft.com/office/officeart/2005/8/layout/vList2"/>
    <dgm:cxn modelId="{9ECF1D9C-0E38-46AE-AB7E-09FDC7B47C62}" type="presOf" srcId="{00F5651A-1561-47E4-9222-8C04314B14C2}" destId="{68BC971A-B06B-40C0-9674-4B6DCA73C4F1}" srcOrd="0" destOrd="10" presId="urn:microsoft.com/office/officeart/2005/8/layout/vList2"/>
    <dgm:cxn modelId="{36EFE7AD-F277-4D87-B072-B29B10C0C7E3}" type="presOf" srcId="{C1126650-C0E6-4E0A-BE38-03901AE9F25E}" destId="{68BC971A-B06B-40C0-9674-4B6DCA73C4F1}" srcOrd="0" destOrd="9" presId="urn:microsoft.com/office/officeart/2005/8/layout/vList2"/>
    <dgm:cxn modelId="{C963CDBE-C532-44BE-8C3F-800179AB48CC}" srcId="{A3D9FE37-E672-4BD6-AD9E-801755BA37C3}" destId="{DC268B59-1164-4CD0-8B73-85474472E69A}" srcOrd="0" destOrd="0" parTransId="{10D22D30-2B43-41A9-AF47-BF5BE8BD4180}" sibTransId="{5FD629F5-0269-468D-87EB-D4A068B838D9}"/>
    <dgm:cxn modelId="{E6D965C3-34B6-4477-BC6A-5E3D90C4FA5B}" srcId="{DC4BF77F-FE95-4DDF-B851-C74475826F45}" destId="{481EDFDC-1E75-4316-A201-7A97A672F89F}" srcOrd="0" destOrd="0" parTransId="{02E37004-481E-4B19-BF6A-28EBB2B20384}" sibTransId="{A136772D-7314-47A1-B28E-9DB888CEF841}"/>
    <dgm:cxn modelId="{08CDD2D2-F5D3-4D6F-B16A-4E0DB7896100}" srcId="{028D7C07-4736-4268-BB12-5D86EEE4F7AA}" destId="{C1126650-C0E6-4E0A-BE38-03901AE9F25E}" srcOrd="0" destOrd="0" parTransId="{80CD81D1-767D-4F3D-A07B-4D095C7C3291}" sibTransId="{9329957B-5090-4249-9A76-F7A90E62897A}"/>
    <dgm:cxn modelId="{C46DE7D9-37EF-4819-A43E-0890CCB56C06}" srcId="{028D7C07-4736-4268-BB12-5D86EEE4F7AA}" destId="{A8A95766-2A55-4C03-B438-483344100250}" srcOrd="2" destOrd="0" parTransId="{0F1A4730-7687-4F22-87D3-04EA17E2F889}" sibTransId="{A464364B-F6BE-4933-86E6-7B5EF616D770}"/>
    <dgm:cxn modelId="{687706FF-0706-4793-8DBC-804DDA5B9AD9}" type="presOf" srcId="{DC268B59-1164-4CD0-8B73-85474472E69A}" destId="{02B5ADFA-658C-4247-BB16-4BB4C92C81F5}" srcOrd="0" destOrd="0" presId="urn:microsoft.com/office/officeart/2005/8/layout/vList2"/>
    <dgm:cxn modelId="{A30FB809-A93D-4B95-B39D-0A107D097697}" type="presParOf" srcId="{20A83C3A-DB92-4D79-881A-398EEF9C73B2}" destId="{02B5ADFA-658C-4247-BB16-4BB4C92C81F5}" srcOrd="0" destOrd="0" presId="urn:microsoft.com/office/officeart/2005/8/layout/vList2"/>
    <dgm:cxn modelId="{8C3888D8-6D35-4922-BE9F-A01476482414}" type="presParOf" srcId="{20A83C3A-DB92-4D79-881A-398EEF9C73B2}" destId="{68BC971A-B06B-40C0-9674-4B6DCA73C4F1}"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45977E66-AEB1-4C58-98EB-D95513D2C9E9}"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6D297181-6336-4ADE-825C-840F955B8D98}">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Phase 1:</a:t>
          </a:r>
        </a:p>
      </dgm:t>
    </dgm:pt>
    <dgm:pt modelId="{CB2D3779-CFB8-4AAC-97F6-E79A05DB35C4}" type="parTrans" cxnId="{240177CE-4E97-47B7-832C-5970A59A0A40}">
      <dgm:prSet/>
      <dgm:spPr/>
      <dgm:t>
        <a:bodyPr/>
        <a:lstStyle/>
        <a:p>
          <a:endParaRPr lang="en-US"/>
        </a:p>
      </dgm:t>
    </dgm:pt>
    <dgm:pt modelId="{66622287-E9E9-4816-89EB-0B35B857F008}" type="sibTrans" cxnId="{240177CE-4E97-47B7-832C-5970A59A0A40}">
      <dgm:prSet/>
      <dgm:spPr/>
      <dgm:t>
        <a:bodyPr/>
        <a:lstStyle/>
        <a:p>
          <a:endParaRPr lang="en-US"/>
        </a:p>
      </dgm:t>
    </dgm:pt>
    <dgm:pt modelId="{99206145-093B-45A5-B08E-2A71A01D7509}">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Early Voting EPB Accessibility (WCAG 2.0) Update</a:t>
          </a:r>
        </a:p>
      </dgm:t>
    </dgm:pt>
    <dgm:pt modelId="{E75E1447-6682-475A-A449-803B6D2ED5A0}" type="parTrans" cxnId="{042F3714-5500-4BC2-BCAA-55A1B5CC5185}">
      <dgm:prSet/>
      <dgm:spPr/>
      <dgm:t>
        <a:bodyPr/>
        <a:lstStyle/>
        <a:p>
          <a:endParaRPr lang="en-US"/>
        </a:p>
      </dgm:t>
    </dgm:pt>
    <dgm:pt modelId="{AEEF4D4C-3759-4E2C-B7BD-5121EBBA3A9A}" type="sibTrans" cxnId="{042F3714-5500-4BC2-BCAA-55A1B5CC5185}">
      <dgm:prSet/>
      <dgm:spPr/>
      <dgm:t>
        <a:bodyPr/>
        <a:lstStyle/>
        <a:p>
          <a:endParaRPr lang="en-US"/>
        </a:p>
      </dgm:t>
    </dgm:pt>
    <dgm:pt modelId="{55839EDC-EAE3-47D0-B579-D207277C0AAE}">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Beginning in May 2026</a:t>
          </a:r>
        </a:p>
      </dgm:t>
    </dgm:pt>
    <dgm:pt modelId="{42C102F5-9806-4AB4-B919-DE0B72187B3C}" type="parTrans" cxnId="{ADFAAFD5-6DDF-4EAC-BF18-9805B6B642D4}">
      <dgm:prSet/>
      <dgm:spPr/>
      <dgm:t>
        <a:bodyPr/>
        <a:lstStyle/>
        <a:p>
          <a:endParaRPr lang="en-US"/>
        </a:p>
      </dgm:t>
    </dgm:pt>
    <dgm:pt modelId="{E0DFF060-11C0-4544-8B47-38D07D8F0C1C}" type="sibTrans" cxnId="{ADFAAFD5-6DDF-4EAC-BF18-9805B6B642D4}">
      <dgm:prSet/>
      <dgm:spPr/>
      <dgm:t>
        <a:bodyPr/>
        <a:lstStyle/>
        <a:p>
          <a:endParaRPr lang="en-US"/>
        </a:p>
      </dgm:t>
    </dgm:pt>
    <dgm:pt modelId="{D186114B-2081-4E45-AB01-61493EC6D860}">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Phase 2: </a:t>
          </a:r>
        </a:p>
      </dgm:t>
    </dgm:pt>
    <dgm:pt modelId="{B2D5DAAD-B134-4009-A63B-5A663402B6AC}" type="parTrans" cxnId="{0F8D4524-50C8-4A9C-A733-55929FE66074}">
      <dgm:prSet/>
      <dgm:spPr/>
      <dgm:t>
        <a:bodyPr/>
        <a:lstStyle/>
        <a:p>
          <a:endParaRPr lang="en-US"/>
        </a:p>
      </dgm:t>
    </dgm:pt>
    <dgm:pt modelId="{295B75F6-F7A9-4C2E-8942-87D67F58CED0}" type="sibTrans" cxnId="{0F8D4524-50C8-4A9C-A733-55929FE66074}">
      <dgm:prSet/>
      <dgm:spPr/>
      <dgm:t>
        <a:bodyPr/>
        <a:lstStyle/>
        <a:p>
          <a:endParaRPr lang="en-US"/>
        </a:p>
      </dgm:t>
    </dgm:pt>
    <dgm:pt modelId="{00974045-4CDB-4952-B47B-058753554239}">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Complete Early Voting EPB Update</a:t>
          </a:r>
        </a:p>
      </dgm:t>
    </dgm:pt>
    <dgm:pt modelId="{0D0668EA-A886-41E0-889D-DE768A67ECAE}" type="parTrans" cxnId="{ACAC0B39-C1F9-4905-B797-B679F0B879DD}">
      <dgm:prSet/>
      <dgm:spPr/>
      <dgm:t>
        <a:bodyPr/>
        <a:lstStyle/>
        <a:p>
          <a:endParaRPr lang="en-US"/>
        </a:p>
      </dgm:t>
    </dgm:pt>
    <dgm:pt modelId="{DE6943F1-5FC3-4ADB-9CD1-661FB19E8056}" type="sibTrans" cxnId="{ACAC0B39-C1F9-4905-B797-B679F0B879DD}">
      <dgm:prSet/>
      <dgm:spPr/>
      <dgm:t>
        <a:bodyPr/>
        <a:lstStyle/>
        <a:p>
          <a:endParaRPr lang="en-US"/>
        </a:p>
      </dgm:t>
    </dgm:pt>
    <dgm:pt modelId="{445F176C-29D7-4482-BD5F-7EBD271E98AC}">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Expected for 2027</a:t>
          </a:r>
        </a:p>
      </dgm:t>
    </dgm:pt>
    <dgm:pt modelId="{D952447B-13EE-4CF0-B81A-C802B36811B5}" type="parTrans" cxnId="{C6E71413-4D8A-4B01-9C99-CC7F5D9A1615}">
      <dgm:prSet/>
      <dgm:spPr/>
      <dgm:t>
        <a:bodyPr/>
        <a:lstStyle/>
        <a:p>
          <a:endParaRPr lang="en-US"/>
        </a:p>
      </dgm:t>
    </dgm:pt>
    <dgm:pt modelId="{9DF6A3F4-50DE-4505-9805-04A33FE2CE22}" type="sibTrans" cxnId="{C6E71413-4D8A-4B01-9C99-CC7F5D9A1615}">
      <dgm:prSet/>
      <dgm:spPr/>
      <dgm:t>
        <a:bodyPr/>
        <a:lstStyle/>
        <a:p>
          <a:endParaRPr lang="en-US"/>
        </a:p>
      </dgm:t>
    </dgm:pt>
    <dgm:pt modelId="{154130BB-B33D-443E-ADFA-99A5AEAB3C15}">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Future Phases: </a:t>
          </a:r>
        </a:p>
      </dgm:t>
    </dgm:pt>
    <dgm:pt modelId="{64CBE587-8E05-4A76-BCB4-FF6F7A52C0B7}" type="parTrans" cxnId="{AF24EEBC-9192-4794-B15F-B73ED190C2EE}">
      <dgm:prSet/>
      <dgm:spPr/>
      <dgm:t>
        <a:bodyPr/>
        <a:lstStyle/>
        <a:p>
          <a:endParaRPr lang="en-US"/>
        </a:p>
      </dgm:t>
    </dgm:pt>
    <dgm:pt modelId="{EBC0700D-21D9-4600-B56A-74A45A184510}" type="sibTrans" cxnId="{AF24EEBC-9192-4794-B15F-B73ED190C2EE}">
      <dgm:prSet/>
      <dgm:spPr/>
      <dgm:t>
        <a:bodyPr/>
        <a:lstStyle/>
        <a:p>
          <a:endParaRPr lang="en-US"/>
        </a:p>
      </dgm:t>
    </dgm:pt>
    <dgm:pt modelId="{09965A32-1C7F-4F46-8664-9AECD9F641AF}">
      <dgm:prSet/>
      <dgm:spPr/>
      <dgm:t>
        <a:bodyPr/>
        <a:lstStyle/>
        <a:p>
          <a:r>
            <a:rPr lang="en-US" i="1">
              <a:latin typeface="Open Sans" panose="020B0606030504020204" pitchFamily="34" charset="0"/>
              <a:ea typeface="Open Sans" panose="020B0606030504020204" pitchFamily="34" charset="0"/>
              <a:cs typeface="Open Sans" panose="020B0606030504020204" pitchFamily="34" charset="0"/>
            </a:rPr>
            <a:t>Connected </a:t>
          </a:r>
          <a:r>
            <a:rPr lang="en-US">
              <a:latin typeface="Open Sans" panose="020B0606030504020204" pitchFamily="34" charset="0"/>
              <a:ea typeface="Open Sans" panose="020B0606030504020204" pitchFamily="34" charset="0"/>
              <a:cs typeface="Open Sans" panose="020B0606030504020204" pitchFamily="34" charset="0"/>
            </a:rPr>
            <a:t>Election Day EPB, AV Counting Board EPB</a:t>
          </a:r>
        </a:p>
      </dgm:t>
    </dgm:pt>
    <dgm:pt modelId="{5E7D90DA-2734-40FB-8270-B42799655384}" type="parTrans" cxnId="{A1F87FCB-06B4-47C8-BF5F-9A0C3C367C28}">
      <dgm:prSet/>
      <dgm:spPr/>
      <dgm:t>
        <a:bodyPr/>
        <a:lstStyle/>
        <a:p>
          <a:endParaRPr lang="en-US"/>
        </a:p>
      </dgm:t>
    </dgm:pt>
    <dgm:pt modelId="{AA5AFF98-2004-4239-BCA2-675F57E20B1D}" type="sibTrans" cxnId="{A1F87FCB-06B4-47C8-BF5F-9A0C3C367C28}">
      <dgm:prSet/>
      <dgm:spPr/>
      <dgm:t>
        <a:bodyPr/>
        <a:lstStyle/>
        <a:p>
          <a:endParaRPr lang="en-US"/>
        </a:p>
      </dgm:t>
    </dgm:pt>
    <dgm:pt modelId="{9B76424F-FFCD-440C-A509-21CF1BEC7BD9}">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Other Updates </a:t>
          </a:r>
        </a:p>
      </dgm:t>
    </dgm:pt>
    <dgm:pt modelId="{FA64FDF3-2992-4464-BF64-8BA8F0185E43}" type="parTrans" cxnId="{8CB78D86-4471-47AD-AD41-15D514B1F98A}">
      <dgm:prSet/>
      <dgm:spPr/>
      <dgm:t>
        <a:bodyPr/>
        <a:lstStyle/>
        <a:p>
          <a:endParaRPr lang="en-US"/>
        </a:p>
      </dgm:t>
    </dgm:pt>
    <dgm:pt modelId="{3DCF8676-73F6-4CE2-8906-70C7675CB907}" type="sibTrans" cxnId="{8CB78D86-4471-47AD-AD41-15D514B1F98A}">
      <dgm:prSet/>
      <dgm:spPr/>
      <dgm:t>
        <a:bodyPr/>
        <a:lstStyle/>
        <a:p>
          <a:endParaRPr lang="en-US"/>
        </a:p>
      </dgm:t>
    </dgm:pt>
    <dgm:pt modelId="{4295D188-495B-4440-98C3-652FAE3D450D}">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Election Day EPB Accessibility Update: Downloadable offline program resembling updated EV EPB</a:t>
          </a:r>
        </a:p>
      </dgm:t>
    </dgm:pt>
    <dgm:pt modelId="{ED067BDF-4879-4EB7-9F4A-A575C5C61C32}" type="parTrans" cxnId="{F6F830C6-D119-48E0-A26B-052BA86454A3}">
      <dgm:prSet/>
      <dgm:spPr/>
      <dgm:t>
        <a:bodyPr/>
        <a:lstStyle/>
        <a:p>
          <a:endParaRPr lang="en-US"/>
        </a:p>
      </dgm:t>
    </dgm:pt>
    <dgm:pt modelId="{C4D2F81D-E344-44B2-BC48-262EDD32992A}" type="sibTrans" cxnId="{F6F830C6-D119-48E0-A26B-052BA86454A3}">
      <dgm:prSet/>
      <dgm:spPr/>
      <dgm:t>
        <a:bodyPr/>
        <a:lstStyle/>
        <a:p>
          <a:endParaRPr lang="en-US"/>
        </a:p>
      </dgm:t>
    </dgm:pt>
    <dgm:pt modelId="{1FC978DE-2567-406A-BC00-D1832398E23A}" type="pres">
      <dgm:prSet presAssocID="{45977E66-AEB1-4C58-98EB-D95513D2C9E9}" presName="linearFlow" presStyleCnt="0">
        <dgm:presLayoutVars>
          <dgm:dir/>
          <dgm:animLvl val="lvl"/>
          <dgm:resizeHandles val="exact"/>
        </dgm:presLayoutVars>
      </dgm:prSet>
      <dgm:spPr/>
    </dgm:pt>
    <dgm:pt modelId="{A8FD34DE-1238-4A96-B007-2499FC78B225}" type="pres">
      <dgm:prSet presAssocID="{6D297181-6336-4ADE-825C-840F955B8D98}" presName="composite" presStyleCnt="0"/>
      <dgm:spPr/>
    </dgm:pt>
    <dgm:pt modelId="{6A28F014-4F4C-41E8-A32B-DBD821D93C5F}" type="pres">
      <dgm:prSet presAssocID="{6D297181-6336-4ADE-825C-840F955B8D98}" presName="parentText" presStyleLbl="alignNode1" presStyleIdx="0" presStyleCnt="3">
        <dgm:presLayoutVars>
          <dgm:chMax val="1"/>
          <dgm:bulletEnabled val="1"/>
        </dgm:presLayoutVars>
      </dgm:prSet>
      <dgm:spPr/>
    </dgm:pt>
    <dgm:pt modelId="{E8A946DD-B415-4C65-8240-F5A6A19CD505}" type="pres">
      <dgm:prSet presAssocID="{6D297181-6336-4ADE-825C-840F955B8D98}" presName="descendantText" presStyleLbl="alignAcc1" presStyleIdx="0" presStyleCnt="3">
        <dgm:presLayoutVars>
          <dgm:bulletEnabled val="1"/>
        </dgm:presLayoutVars>
      </dgm:prSet>
      <dgm:spPr/>
    </dgm:pt>
    <dgm:pt modelId="{6135D6A8-0522-4DFA-BB7C-AF96DBB41E2D}" type="pres">
      <dgm:prSet presAssocID="{66622287-E9E9-4816-89EB-0B35B857F008}" presName="sp" presStyleCnt="0"/>
      <dgm:spPr/>
    </dgm:pt>
    <dgm:pt modelId="{9BF87C11-C12A-403E-8AB5-713489D7D26A}" type="pres">
      <dgm:prSet presAssocID="{D186114B-2081-4E45-AB01-61493EC6D860}" presName="composite" presStyleCnt="0"/>
      <dgm:spPr/>
    </dgm:pt>
    <dgm:pt modelId="{BBF04067-0750-4354-A0AD-CD6F85489AF6}" type="pres">
      <dgm:prSet presAssocID="{D186114B-2081-4E45-AB01-61493EC6D860}" presName="parentText" presStyleLbl="alignNode1" presStyleIdx="1" presStyleCnt="3">
        <dgm:presLayoutVars>
          <dgm:chMax val="1"/>
          <dgm:bulletEnabled val="1"/>
        </dgm:presLayoutVars>
      </dgm:prSet>
      <dgm:spPr/>
    </dgm:pt>
    <dgm:pt modelId="{9846223C-AB75-4CFD-89E9-5BB0D75298D9}" type="pres">
      <dgm:prSet presAssocID="{D186114B-2081-4E45-AB01-61493EC6D860}" presName="descendantText" presStyleLbl="alignAcc1" presStyleIdx="1" presStyleCnt="3">
        <dgm:presLayoutVars>
          <dgm:bulletEnabled val="1"/>
        </dgm:presLayoutVars>
      </dgm:prSet>
      <dgm:spPr/>
    </dgm:pt>
    <dgm:pt modelId="{72E25FD7-67C8-4822-8E10-8F6BB8424C34}" type="pres">
      <dgm:prSet presAssocID="{295B75F6-F7A9-4C2E-8942-87D67F58CED0}" presName="sp" presStyleCnt="0"/>
      <dgm:spPr/>
    </dgm:pt>
    <dgm:pt modelId="{E0447A77-CF26-481E-AFE0-A3398F04EFCE}" type="pres">
      <dgm:prSet presAssocID="{154130BB-B33D-443E-ADFA-99A5AEAB3C15}" presName="composite" presStyleCnt="0"/>
      <dgm:spPr/>
    </dgm:pt>
    <dgm:pt modelId="{E9D22A6A-57E5-4179-A870-C9B6BB884165}" type="pres">
      <dgm:prSet presAssocID="{154130BB-B33D-443E-ADFA-99A5AEAB3C15}" presName="parentText" presStyleLbl="alignNode1" presStyleIdx="2" presStyleCnt="3">
        <dgm:presLayoutVars>
          <dgm:chMax val="1"/>
          <dgm:bulletEnabled val="1"/>
        </dgm:presLayoutVars>
      </dgm:prSet>
      <dgm:spPr/>
    </dgm:pt>
    <dgm:pt modelId="{D35D9E7A-71AD-4F1B-9441-0BB3C8F1D42B}" type="pres">
      <dgm:prSet presAssocID="{154130BB-B33D-443E-ADFA-99A5AEAB3C15}" presName="descendantText" presStyleLbl="alignAcc1" presStyleIdx="2" presStyleCnt="3">
        <dgm:presLayoutVars>
          <dgm:bulletEnabled val="1"/>
        </dgm:presLayoutVars>
      </dgm:prSet>
      <dgm:spPr/>
    </dgm:pt>
  </dgm:ptLst>
  <dgm:cxnLst>
    <dgm:cxn modelId="{A273B012-2DE8-4DDE-BC48-3C24F75E0986}" type="presOf" srcId="{09965A32-1C7F-4F46-8664-9AECD9F641AF}" destId="{D35D9E7A-71AD-4F1B-9441-0BB3C8F1D42B}" srcOrd="0" destOrd="0" presId="urn:microsoft.com/office/officeart/2005/8/layout/chevron2"/>
    <dgm:cxn modelId="{C6E71413-4D8A-4B01-9C99-CC7F5D9A1615}" srcId="{D186114B-2081-4E45-AB01-61493EC6D860}" destId="{445F176C-29D7-4482-BD5F-7EBD271E98AC}" srcOrd="2" destOrd="0" parTransId="{D952447B-13EE-4CF0-B81A-C802B36811B5}" sibTransId="{9DF6A3F4-50DE-4505-9805-04A33FE2CE22}"/>
    <dgm:cxn modelId="{042F3714-5500-4BC2-BCAA-55A1B5CC5185}" srcId="{6D297181-6336-4ADE-825C-840F955B8D98}" destId="{99206145-093B-45A5-B08E-2A71A01D7509}" srcOrd="0" destOrd="0" parTransId="{E75E1447-6682-475A-A449-803B6D2ED5A0}" sibTransId="{AEEF4D4C-3759-4E2C-B7BD-5121EBBA3A9A}"/>
    <dgm:cxn modelId="{3755451C-0F57-46E2-BC52-3DAE89927569}" type="presOf" srcId="{4295D188-495B-4440-98C3-652FAE3D450D}" destId="{9846223C-AB75-4CFD-89E9-5BB0D75298D9}" srcOrd="0" destOrd="1" presId="urn:microsoft.com/office/officeart/2005/8/layout/chevron2"/>
    <dgm:cxn modelId="{0F8D4524-50C8-4A9C-A733-55929FE66074}" srcId="{45977E66-AEB1-4C58-98EB-D95513D2C9E9}" destId="{D186114B-2081-4E45-AB01-61493EC6D860}" srcOrd="1" destOrd="0" parTransId="{B2D5DAAD-B134-4009-A63B-5A663402B6AC}" sibTransId="{295B75F6-F7A9-4C2E-8942-87D67F58CED0}"/>
    <dgm:cxn modelId="{0B256A36-500A-4B4F-A40A-369819A57BC4}" type="presOf" srcId="{154130BB-B33D-443E-ADFA-99A5AEAB3C15}" destId="{E9D22A6A-57E5-4179-A870-C9B6BB884165}" srcOrd="0" destOrd="0" presId="urn:microsoft.com/office/officeart/2005/8/layout/chevron2"/>
    <dgm:cxn modelId="{ACAC0B39-C1F9-4905-B797-B679F0B879DD}" srcId="{D186114B-2081-4E45-AB01-61493EC6D860}" destId="{00974045-4CDB-4952-B47B-058753554239}" srcOrd="0" destOrd="0" parTransId="{0D0668EA-A886-41E0-889D-DE768A67ECAE}" sibTransId="{DE6943F1-5FC3-4ADB-9CD1-661FB19E8056}"/>
    <dgm:cxn modelId="{22D9C639-4267-4FBC-BB03-0E44AF428992}" type="presOf" srcId="{6D297181-6336-4ADE-825C-840F955B8D98}" destId="{6A28F014-4F4C-41E8-A32B-DBD821D93C5F}" srcOrd="0" destOrd="0" presId="urn:microsoft.com/office/officeart/2005/8/layout/chevron2"/>
    <dgm:cxn modelId="{7A7C7E4C-59CC-4554-AA2A-97B014199DA2}" type="presOf" srcId="{55839EDC-EAE3-47D0-B579-D207277C0AAE}" destId="{E8A946DD-B415-4C65-8240-F5A6A19CD505}" srcOrd="0" destOrd="1" presId="urn:microsoft.com/office/officeart/2005/8/layout/chevron2"/>
    <dgm:cxn modelId="{572BAF5A-5AF5-4D6E-8D44-3A522E026846}" type="presOf" srcId="{9B76424F-FFCD-440C-A509-21CF1BEC7BD9}" destId="{D35D9E7A-71AD-4F1B-9441-0BB3C8F1D42B}" srcOrd="0" destOrd="1" presId="urn:microsoft.com/office/officeart/2005/8/layout/chevron2"/>
    <dgm:cxn modelId="{8CB78D86-4471-47AD-AD41-15D514B1F98A}" srcId="{154130BB-B33D-443E-ADFA-99A5AEAB3C15}" destId="{9B76424F-FFCD-440C-A509-21CF1BEC7BD9}" srcOrd="1" destOrd="0" parTransId="{FA64FDF3-2992-4464-BF64-8BA8F0185E43}" sibTransId="{3DCF8676-73F6-4CE2-8906-70C7675CB907}"/>
    <dgm:cxn modelId="{3212F797-6A00-4109-89B2-CE73C0C80A0B}" type="presOf" srcId="{45977E66-AEB1-4C58-98EB-D95513D2C9E9}" destId="{1FC978DE-2567-406A-BC00-D1832398E23A}" srcOrd="0" destOrd="0" presId="urn:microsoft.com/office/officeart/2005/8/layout/chevron2"/>
    <dgm:cxn modelId="{6DB8C7A8-4A93-44DF-81CA-9E337BBDD65E}" type="presOf" srcId="{445F176C-29D7-4482-BD5F-7EBD271E98AC}" destId="{9846223C-AB75-4CFD-89E9-5BB0D75298D9}" srcOrd="0" destOrd="2" presId="urn:microsoft.com/office/officeart/2005/8/layout/chevron2"/>
    <dgm:cxn modelId="{0EFD1BAE-D753-40EE-9B00-B2A9919715F4}" type="presOf" srcId="{00974045-4CDB-4952-B47B-058753554239}" destId="{9846223C-AB75-4CFD-89E9-5BB0D75298D9}" srcOrd="0" destOrd="0" presId="urn:microsoft.com/office/officeart/2005/8/layout/chevron2"/>
    <dgm:cxn modelId="{AF24EEBC-9192-4794-B15F-B73ED190C2EE}" srcId="{45977E66-AEB1-4C58-98EB-D95513D2C9E9}" destId="{154130BB-B33D-443E-ADFA-99A5AEAB3C15}" srcOrd="2" destOrd="0" parTransId="{64CBE587-8E05-4A76-BCB4-FF6F7A52C0B7}" sibTransId="{EBC0700D-21D9-4600-B56A-74A45A184510}"/>
    <dgm:cxn modelId="{F6F830C6-D119-48E0-A26B-052BA86454A3}" srcId="{D186114B-2081-4E45-AB01-61493EC6D860}" destId="{4295D188-495B-4440-98C3-652FAE3D450D}" srcOrd="1" destOrd="0" parTransId="{ED067BDF-4879-4EB7-9F4A-A575C5C61C32}" sibTransId="{C4D2F81D-E344-44B2-BC48-262EDD32992A}"/>
    <dgm:cxn modelId="{A1F87FCB-06B4-47C8-BF5F-9A0C3C367C28}" srcId="{154130BB-B33D-443E-ADFA-99A5AEAB3C15}" destId="{09965A32-1C7F-4F46-8664-9AECD9F641AF}" srcOrd="0" destOrd="0" parTransId="{5E7D90DA-2734-40FB-8270-B42799655384}" sibTransId="{AA5AFF98-2004-4239-BCA2-675F57E20B1D}"/>
    <dgm:cxn modelId="{2AE619CC-E296-432E-A50B-A9BE1B6F5293}" type="presOf" srcId="{99206145-093B-45A5-B08E-2A71A01D7509}" destId="{E8A946DD-B415-4C65-8240-F5A6A19CD505}" srcOrd="0" destOrd="0" presId="urn:microsoft.com/office/officeart/2005/8/layout/chevron2"/>
    <dgm:cxn modelId="{240177CE-4E97-47B7-832C-5970A59A0A40}" srcId="{45977E66-AEB1-4C58-98EB-D95513D2C9E9}" destId="{6D297181-6336-4ADE-825C-840F955B8D98}" srcOrd="0" destOrd="0" parTransId="{CB2D3779-CFB8-4AAC-97F6-E79A05DB35C4}" sibTransId="{66622287-E9E9-4816-89EB-0B35B857F008}"/>
    <dgm:cxn modelId="{937519D1-21F8-4568-BD72-74920F70FF50}" type="presOf" srcId="{D186114B-2081-4E45-AB01-61493EC6D860}" destId="{BBF04067-0750-4354-A0AD-CD6F85489AF6}" srcOrd="0" destOrd="0" presId="urn:microsoft.com/office/officeart/2005/8/layout/chevron2"/>
    <dgm:cxn modelId="{ADFAAFD5-6DDF-4EAC-BF18-9805B6B642D4}" srcId="{6D297181-6336-4ADE-825C-840F955B8D98}" destId="{55839EDC-EAE3-47D0-B579-D207277C0AAE}" srcOrd="1" destOrd="0" parTransId="{42C102F5-9806-4AB4-B919-DE0B72187B3C}" sibTransId="{E0DFF060-11C0-4544-8B47-38D07D8F0C1C}"/>
    <dgm:cxn modelId="{79F6C854-479D-4996-A560-332044C65926}" type="presParOf" srcId="{1FC978DE-2567-406A-BC00-D1832398E23A}" destId="{A8FD34DE-1238-4A96-B007-2499FC78B225}" srcOrd="0" destOrd="0" presId="urn:microsoft.com/office/officeart/2005/8/layout/chevron2"/>
    <dgm:cxn modelId="{CFFABF34-94B6-4527-B9A6-5597F004A366}" type="presParOf" srcId="{A8FD34DE-1238-4A96-B007-2499FC78B225}" destId="{6A28F014-4F4C-41E8-A32B-DBD821D93C5F}" srcOrd="0" destOrd="0" presId="urn:microsoft.com/office/officeart/2005/8/layout/chevron2"/>
    <dgm:cxn modelId="{0B429580-5645-42DC-91E0-F13BD1D9ACAF}" type="presParOf" srcId="{A8FD34DE-1238-4A96-B007-2499FC78B225}" destId="{E8A946DD-B415-4C65-8240-F5A6A19CD505}" srcOrd="1" destOrd="0" presId="urn:microsoft.com/office/officeart/2005/8/layout/chevron2"/>
    <dgm:cxn modelId="{93DAAEBA-5873-4845-A02B-981FA8EEB5AC}" type="presParOf" srcId="{1FC978DE-2567-406A-BC00-D1832398E23A}" destId="{6135D6A8-0522-4DFA-BB7C-AF96DBB41E2D}" srcOrd="1" destOrd="0" presId="urn:microsoft.com/office/officeart/2005/8/layout/chevron2"/>
    <dgm:cxn modelId="{A6F8DF80-25FB-4DB5-B333-6D1F2211413B}" type="presParOf" srcId="{1FC978DE-2567-406A-BC00-D1832398E23A}" destId="{9BF87C11-C12A-403E-8AB5-713489D7D26A}" srcOrd="2" destOrd="0" presId="urn:microsoft.com/office/officeart/2005/8/layout/chevron2"/>
    <dgm:cxn modelId="{2E7C495A-A030-4660-A493-E757B3AEB26E}" type="presParOf" srcId="{9BF87C11-C12A-403E-8AB5-713489D7D26A}" destId="{BBF04067-0750-4354-A0AD-CD6F85489AF6}" srcOrd="0" destOrd="0" presId="urn:microsoft.com/office/officeart/2005/8/layout/chevron2"/>
    <dgm:cxn modelId="{367D5499-0049-4074-80E8-4543C6E51CA8}" type="presParOf" srcId="{9BF87C11-C12A-403E-8AB5-713489D7D26A}" destId="{9846223C-AB75-4CFD-89E9-5BB0D75298D9}" srcOrd="1" destOrd="0" presId="urn:microsoft.com/office/officeart/2005/8/layout/chevron2"/>
    <dgm:cxn modelId="{48A4B872-2934-45C4-9F77-9236B0FF5D2B}" type="presParOf" srcId="{1FC978DE-2567-406A-BC00-D1832398E23A}" destId="{72E25FD7-67C8-4822-8E10-8F6BB8424C34}" srcOrd="3" destOrd="0" presId="urn:microsoft.com/office/officeart/2005/8/layout/chevron2"/>
    <dgm:cxn modelId="{D39AAE38-8369-4C95-A9E1-B663E4E2F6C2}" type="presParOf" srcId="{1FC978DE-2567-406A-BC00-D1832398E23A}" destId="{E0447A77-CF26-481E-AFE0-A3398F04EFCE}" srcOrd="4" destOrd="0" presId="urn:microsoft.com/office/officeart/2005/8/layout/chevron2"/>
    <dgm:cxn modelId="{85924499-A4F6-418F-9952-83C96205F6DB}" type="presParOf" srcId="{E0447A77-CF26-481E-AFE0-A3398F04EFCE}" destId="{E9D22A6A-57E5-4179-A870-C9B6BB884165}" srcOrd="0" destOrd="0" presId="urn:microsoft.com/office/officeart/2005/8/layout/chevron2"/>
    <dgm:cxn modelId="{24FDA234-9386-40EE-B53B-725F7AF6B46C}" type="presParOf" srcId="{E0447A77-CF26-481E-AFE0-A3398F04EFCE}" destId="{D35D9E7A-71AD-4F1B-9441-0BB3C8F1D42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643896B-FE6E-4E7A-9A46-A0A96C6A7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25860C7-5C83-49DA-977D-64EEA1664C80}">
      <dgm:prSet/>
      <dgm:spPr/>
      <dgm:t>
        <a:bodyPr/>
        <a:lstStyle/>
        <a:p>
          <a:r>
            <a:rPr lang="en-US">
              <a:latin typeface="Open Sans"/>
              <a:ea typeface="Open Sans"/>
              <a:cs typeface="Open Sans"/>
            </a:rPr>
            <a:t>In-person, hands-on training with stations?</a:t>
          </a:r>
        </a:p>
      </dgm:t>
    </dgm:pt>
    <dgm:pt modelId="{8835A0A5-FCDD-4BBF-BC33-90552986A064}" type="parTrans" cxnId="{E8875868-D222-4A61-84E3-A5FC935844B7}">
      <dgm:prSet/>
      <dgm:spPr/>
      <dgm:t>
        <a:bodyPr/>
        <a:lstStyle/>
        <a:p>
          <a:endParaRPr lang="en-US"/>
        </a:p>
      </dgm:t>
    </dgm:pt>
    <dgm:pt modelId="{56AD7650-DBA5-4C8B-A998-A2DC338E44DC}" type="sibTrans" cxnId="{E8875868-D222-4A61-84E3-A5FC935844B7}">
      <dgm:prSet/>
      <dgm:spPr/>
      <dgm:t>
        <a:bodyPr/>
        <a:lstStyle/>
        <a:p>
          <a:endParaRPr lang="en-US"/>
        </a:p>
      </dgm:t>
    </dgm:pt>
    <dgm:pt modelId="{1CAC2D15-9463-4808-A068-F53F01AA954B}">
      <dgm:prSet/>
      <dgm:spPr/>
      <dgm:t>
        <a:bodyPr/>
        <a:lstStyle/>
        <a:p>
          <a:r>
            <a:rPr lang="en-US" b="1">
              <a:latin typeface="Open Sans"/>
              <a:ea typeface="Open Sans"/>
              <a:cs typeface="Open Sans"/>
            </a:rPr>
            <a:t>Preferred</a:t>
          </a:r>
          <a:r>
            <a:rPr lang="en-US">
              <a:latin typeface="Open Sans"/>
              <a:ea typeface="Open Sans"/>
              <a:cs typeface="Open Sans"/>
            </a:rPr>
            <a:t> option</a:t>
          </a:r>
        </a:p>
      </dgm:t>
    </dgm:pt>
    <dgm:pt modelId="{1321E9C9-BCC0-4213-8108-612FA09D90CC}" type="parTrans" cxnId="{4160D03A-632A-4187-996D-C8EDA3391C91}">
      <dgm:prSet/>
      <dgm:spPr/>
      <dgm:t>
        <a:bodyPr/>
        <a:lstStyle/>
        <a:p>
          <a:endParaRPr lang="en-US"/>
        </a:p>
      </dgm:t>
    </dgm:pt>
    <dgm:pt modelId="{EFEBB9C5-1851-41BA-9296-4DC49BF3D730}" type="sibTrans" cxnId="{4160D03A-632A-4187-996D-C8EDA3391C91}">
      <dgm:prSet/>
      <dgm:spPr/>
      <dgm:t>
        <a:bodyPr/>
        <a:lstStyle/>
        <a:p>
          <a:endParaRPr lang="en-US"/>
        </a:p>
      </dgm:t>
    </dgm:pt>
    <dgm:pt modelId="{0CCB4CA1-35B1-4FC9-ACB1-AD8B734CD1E5}">
      <dgm:prSet/>
      <dgm:spPr/>
      <dgm:t>
        <a:bodyPr/>
        <a:lstStyle/>
        <a:p>
          <a:r>
            <a:rPr lang="en-US">
              <a:latin typeface="Open Sans"/>
              <a:ea typeface="Open Sans"/>
              <a:cs typeface="Open Sans"/>
            </a:rPr>
            <a:t>In-person, lecture format?</a:t>
          </a:r>
        </a:p>
      </dgm:t>
    </dgm:pt>
    <dgm:pt modelId="{3B484ED4-5828-40D3-B3BB-6F5BB244822B}" type="parTrans" cxnId="{B19E6FB5-CFFD-447D-98DF-3E5A6AE1ECB3}">
      <dgm:prSet/>
      <dgm:spPr/>
      <dgm:t>
        <a:bodyPr/>
        <a:lstStyle/>
        <a:p>
          <a:endParaRPr lang="en-US"/>
        </a:p>
      </dgm:t>
    </dgm:pt>
    <dgm:pt modelId="{9CA0ED48-9692-4869-94DD-CEFB68F52434}" type="sibTrans" cxnId="{B19E6FB5-CFFD-447D-98DF-3E5A6AE1ECB3}">
      <dgm:prSet/>
      <dgm:spPr/>
      <dgm:t>
        <a:bodyPr/>
        <a:lstStyle/>
        <a:p>
          <a:endParaRPr lang="en-US"/>
        </a:p>
      </dgm:t>
    </dgm:pt>
    <dgm:pt modelId="{04491B68-0152-4410-BB27-0B5842050608}">
      <dgm:prSet/>
      <dgm:spPr/>
      <dgm:t>
        <a:bodyPr/>
        <a:lstStyle/>
        <a:p>
          <a:r>
            <a:rPr lang="en-US">
              <a:latin typeface="Open Sans"/>
              <a:ea typeface="Open Sans"/>
              <a:cs typeface="Open Sans"/>
            </a:rPr>
            <a:t>Virtual, lecture format?</a:t>
          </a:r>
        </a:p>
      </dgm:t>
    </dgm:pt>
    <dgm:pt modelId="{26D01B78-3503-42B3-84D1-1A757D1830A9}" type="parTrans" cxnId="{109418F5-D4D6-4B0E-8F35-0E725D9DFF05}">
      <dgm:prSet/>
      <dgm:spPr/>
      <dgm:t>
        <a:bodyPr/>
        <a:lstStyle/>
        <a:p>
          <a:endParaRPr lang="en-US"/>
        </a:p>
      </dgm:t>
    </dgm:pt>
    <dgm:pt modelId="{1ED5A31D-36BF-48EA-8423-871D5E14BFD8}" type="sibTrans" cxnId="{109418F5-D4D6-4B0E-8F35-0E725D9DFF05}">
      <dgm:prSet/>
      <dgm:spPr/>
      <dgm:t>
        <a:bodyPr/>
        <a:lstStyle/>
        <a:p>
          <a:endParaRPr lang="en-US"/>
        </a:p>
      </dgm:t>
    </dgm:pt>
    <dgm:pt modelId="{81DC084F-B973-4CD9-BBCA-70AE9152C063}">
      <dgm:prSet/>
      <dgm:spPr/>
      <dgm:t>
        <a:bodyPr/>
        <a:lstStyle/>
        <a:p>
          <a:r>
            <a:rPr lang="en-US">
              <a:latin typeface="Open Sans"/>
              <a:ea typeface="Open Sans"/>
              <a:cs typeface="Open Sans"/>
            </a:rPr>
            <a:t>Test</a:t>
          </a:r>
        </a:p>
      </dgm:t>
    </dgm:pt>
    <dgm:pt modelId="{09A2A66E-AC88-4B68-9728-A5EBBDDADC59}" type="parTrans" cxnId="{688B253F-6DB1-449C-A500-F9EBA8E1321F}">
      <dgm:prSet/>
      <dgm:spPr/>
      <dgm:t>
        <a:bodyPr/>
        <a:lstStyle/>
        <a:p>
          <a:endParaRPr lang="en-US"/>
        </a:p>
      </dgm:t>
    </dgm:pt>
    <dgm:pt modelId="{386FCD64-20D8-4345-84C4-E79BF8561198}" type="sibTrans" cxnId="{688B253F-6DB1-449C-A500-F9EBA8E1321F}">
      <dgm:prSet/>
      <dgm:spPr/>
      <dgm:t>
        <a:bodyPr/>
        <a:lstStyle/>
        <a:p>
          <a:endParaRPr lang="en-US"/>
        </a:p>
      </dgm:t>
    </dgm:pt>
    <dgm:pt modelId="{17E16078-C18A-46BC-8EC5-9703E48652F4}">
      <dgm:prSet/>
      <dgm:spPr/>
      <dgm:t>
        <a:bodyPr/>
        <a:lstStyle/>
        <a:p>
          <a:r>
            <a:rPr lang="en-US">
              <a:latin typeface="Open Sans"/>
              <a:ea typeface="Open Sans"/>
              <a:cs typeface="Open Sans"/>
            </a:rPr>
            <a:t>Only for experienced and previously certified inspectors</a:t>
          </a:r>
        </a:p>
      </dgm:t>
    </dgm:pt>
    <dgm:pt modelId="{A6A9ABFB-F182-43F2-A27D-2177E31D5206}" type="parTrans" cxnId="{70090663-C0C7-435C-8E53-578980FB4D67}">
      <dgm:prSet/>
      <dgm:spPr/>
      <dgm:t>
        <a:bodyPr/>
        <a:lstStyle/>
        <a:p>
          <a:endParaRPr lang="en-US"/>
        </a:p>
      </dgm:t>
    </dgm:pt>
    <dgm:pt modelId="{88B48162-BA22-4D89-91D9-2264F8177F41}" type="sibTrans" cxnId="{70090663-C0C7-435C-8E53-578980FB4D67}">
      <dgm:prSet/>
      <dgm:spPr/>
      <dgm:t>
        <a:bodyPr/>
        <a:lstStyle/>
        <a:p>
          <a:endParaRPr lang="en-US"/>
        </a:p>
      </dgm:t>
    </dgm:pt>
    <dgm:pt modelId="{CFC1ED40-552C-4CBD-8A04-98368C1D0CF4}">
      <dgm:prSet/>
      <dgm:spPr/>
      <dgm:t>
        <a:bodyPr/>
        <a:lstStyle/>
        <a:p>
          <a:r>
            <a:rPr lang="en-US">
              <a:latin typeface="Open Sans"/>
              <a:ea typeface="Open Sans"/>
              <a:cs typeface="Open Sans"/>
            </a:rPr>
            <a:t>Should include mention of all recent updates to elections</a:t>
          </a:r>
        </a:p>
      </dgm:t>
    </dgm:pt>
    <dgm:pt modelId="{36E6DB04-69E4-4745-8125-D565FC45DA38}" type="parTrans" cxnId="{75419E79-16A2-4D9D-B5C1-5D560787276C}">
      <dgm:prSet/>
      <dgm:spPr/>
      <dgm:t>
        <a:bodyPr/>
        <a:lstStyle/>
        <a:p>
          <a:endParaRPr lang="en-US"/>
        </a:p>
      </dgm:t>
    </dgm:pt>
    <dgm:pt modelId="{D4299CAC-94AC-4708-84D5-776F8B891CA0}" type="sibTrans" cxnId="{75419E79-16A2-4D9D-B5C1-5D560787276C}">
      <dgm:prSet/>
      <dgm:spPr/>
      <dgm:t>
        <a:bodyPr/>
        <a:lstStyle/>
        <a:p>
          <a:endParaRPr lang="en-US"/>
        </a:p>
      </dgm:t>
    </dgm:pt>
    <dgm:pt modelId="{4523F742-2BDD-4E6F-A2CF-438ABE873F38}">
      <dgm:prSet/>
      <dgm:spPr/>
      <dgm:t>
        <a:bodyPr/>
        <a:lstStyle/>
        <a:p>
          <a:r>
            <a:rPr lang="en-US" b="1">
              <a:latin typeface="Open Sans"/>
              <a:ea typeface="Open Sans"/>
              <a:cs typeface="Open Sans"/>
            </a:rPr>
            <a:t>Not recommended</a:t>
          </a:r>
        </a:p>
      </dgm:t>
    </dgm:pt>
    <dgm:pt modelId="{B8BF37FD-A7C8-4920-B4EB-BEBABDB38D3E}" type="parTrans" cxnId="{05D8DEE0-8FB5-4713-9D26-AE0BC1027513}">
      <dgm:prSet/>
      <dgm:spPr/>
      <dgm:t>
        <a:bodyPr/>
        <a:lstStyle/>
        <a:p>
          <a:endParaRPr lang="en-US"/>
        </a:p>
      </dgm:t>
    </dgm:pt>
    <dgm:pt modelId="{FB49F3F9-3904-4E8A-A33E-A58E54547A77}" type="sibTrans" cxnId="{05D8DEE0-8FB5-4713-9D26-AE0BC1027513}">
      <dgm:prSet/>
      <dgm:spPr/>
      <dgm:t>
        <a:bodyPr/>
        <a:lstStyle/>
        <a:p>
          <a:endParaRPr lang="en-US"/>
        </a:p>
      </dgm:t>
    </dgm:pt>
    <dgm:pt modelId="{D21E26F5-4073-4A1B-A104-95FC5AC93E9F}" type="pres">
      <dgm:prSet presAssocID="{4643896B-FE6E-4E7A-9A46-A0A96C6A78D4}" presName="linear" presStyleCnt="0">
        <dgm:presLayoutVars>
          <dgm:animLvl val="lvl"/>
          <dgm:resizeHandles val="exact"/>
        </dgm:presLayoutVars>
      </dgm:prSet>
      <dgm:spPr/>
    </dgm:pt>
    <dgm:pt modelId="{EA5AF1A6-29DC-4F14-82BA-5DC77DE59207}" type="pres">
      <dgm:prSet presAssocID="{F25860C7-5C83-49DA-977D-64EEA1664C80}" presName="parentText" presStyleLbl="node1" presStyleIdx="0" presStyleCnt="4">
        <dgm:presLayoutVars>
          <dgm:chMax val="0"/>
          <dgm:bulletEnabled val="1"/>
        </dgm:presLayoutVars>
      </dgm:prSet>
      <dgm:spPr/>
    </dgm:pt>
    <dgm:pt modelId="{C4E5A1C5-B8E1-4040-B0F7-3F533E1BB53B}" type="pres">
      <dgm:prSet presAssocID="{F25860C7-5C83-49DA-977D-64EEA1664C80}" presName="childText" presStyleLbl="revTx" presStyleIdx="0" presStyleCnt="2">
        <dgm:presLayoutVars>
          <dgm:bulletEnabled val="1"/>
        </dgm:presLayoutVars>
      </dgm:prSet>
      <dgm:spPr/>
    </dgm:pt>
    <dgm:pt modelId="{0A64F866-6037-462C-8C9D-115E04B13781}" type="pres">
      <dgm:prSet presAssocID="{0CCB4CA1-35B1-4FC9-ACB1-AD8B734CD1E5}" presName="parentText" presStyleLbl="node1" presStyleIdx="1" presStyleCnt="4">
        <dgm:presLayoutVars>
          <dgm:chMax val="0"/>
          <dgm:bulletEnabled val="1"/>
        </dgm:presLayoutVars>
      </dgm:prSet>
      <dgm:spPr/>
    </dgm:pt>
    <dgm:pt modelId="{C6DF302E-0183-4388-81B3-375266443448}" type="pres">
      <dgm:prSet presAssocID="{9CA0ED48-9692-4869-94DD-CEFB68F52434}" presName="spacer" presStyleCnt="0"/>
      <dgm:spPr/>
    </dgm:pt>
    <dgm:pt modelId="{F8DC3370-1ECF-4D22-9B71-2E3457351B9C}" type="pres">
      <dgm:prSet presAssocID="{04491B68-0152-4410-BB27-0B5842050608}" presName="parentText" presStyleLbl="node1" presStyleIdx="2" presStyleCnt="4">
        <dgm:presLayoutVars>
          <dgm:chMax val="0"/>
          <dgm:bulletEnabled val="1"/>
        </dgm:presLayoutVars>
      </dgm:prSet>
      <dgm:spPr/>
    </dgm:pt>
    <dgm:pt modelId="{39870046-EF31-4158-B22D-61ED22D82CF7}" type="pres">
      <dgm:prSet presAssocID="{1ED5A31D-36BF-48EA-8423-871D5E14BFD8}" presName="spacer" presStyleCnt="0"/>
      <dgm:spPr/>
    </dgm:pt>
    <dgm:pt modelId="{9556F339-CE09-4322-8F82-79FE5DAEB93D}" type="pres">
      <dgm:prSet presAssocID="{81DC084F-B973-4CD9-BBCA-70AE9152C063}" presName="parentText" presStyleLbl="node1" presStyleIdx="3" presStyleCnt="4">
        <dgm:presLayoutVars>
          <dgm:chMax val="0"/>
          <dgm:bulletEnabled val="1"/>
        </dgm:presLayoutVars>
      </dgm:prSet>
      <dgm:spPr/>
    </dgm:pt>
    <dgm:pt modelId="{BAE1AAA8-26BC-472F-A3DB-CB25343A949E}" type="pres">
      <dgm:prSet presAssocID="{81DC084F-B973-4CD9-BBCA-70AE9152C063}" presName="childText" presStyleLbl="revTx" presStyleIdx="1" presStyleCnt="2">
        <dgm:presLayoutVars>
          <dgm:bulletEnabled val="1"/>
        </dgm:presLayoutVars>
      </dgm:prSet>
      <dgm:spPr/>
    </dgm:pt>
  </dgm:ptLst>
  <dgm:cxnLst>
    <dgm:cxn modelId="{6306FE18-775C-4D70-B7FE-C16B448590EB}" type="presOf" srcId="{17E16078-C18A-46BC-8EC5-9703E48652F4}" destId="{BAE1AAA8-26BC-472F-A3DB-CB25343A949E}" srcOrd="0" destOrd="0" presId="urn:microsoft.com/office/officeart/2005/8/layout/vList2"/>
    <dgm:cxn modelId="{41C4E91B-5C98-4646-9E2C-2C06077017A8}" type="presOf" srcId="{CFC1ED40-552C-4CBD-8A04-98368C1D0CF4}" destId="{BAE1AAA8-26BC-472F-A3DB-CB25343A949E}" srcOrd="0" destOrd="1" presId="urn:microsoft.com/office/officeart/2005/8/layout/vList2"/>
    <dgm:cxn modelId="{4160D03A-632A-4187-996D-C8EDA3391C91}" srcId="{F25860C7-5C83-49DA-977D-64EEA1664C80}" destId="{1CAC2D15-9463-4808-A068-F53F01AA954B}" srcOrd="0" destOrd="0" parTransId="{1321E9C9-BCC0-4213-8108-612FA09D90CC}" sibTransId="{EFEBB9C5-1851-41BA-9296-4DC49BF3D730}"/>
    <dgm:cxn modelId="{688B253F-6DB1-449C-A500-F9EBA8E1321F}" srcId="{4643896B-FE6E-4E7A-9A46-A0A96C6A78D4}" destId="{81DC084F-B973-4CD9-BBCA-70AE9152C063}" srcOrd="3" destOrd="0" parTransId="{09A2A66E-AC88-4B68-9728-A5EBBDDADC59}" sibTransId="{386FCD64-20D8-4345-84C4-E79BF8561198}"/>
    <dgm:cxn modelId="{AD7C845B-CC37-4542-A294-C8064AFDDCA3}" type="presOf" srcId="{04491B68-0152-4410-BB27-0B5842050608}" destId="{F8DC3370-1ECF-4D22-9B71-2E3457351B9C}" srcOrd="0" destOrd="0" presId="urn:microsoft.com/office/officeart/2005/8/layout/vList2"/>
    <dgm:cxn modelId="{70090663-C0C7-435C-8E53-578980FB4D67}" srcId="{81DC084F-B973-4CD9-BBCA-70AE9152C063}" destId="{17E16078-C18A-46BC-8EC5-9703E48652F4}" srcOrd="0" destOrd="0" parTransId="{A6A9ABFB-F182-43F2-A27D-2177E31D5206}" sibTransId="{88B48162-BA22-4D89-91D9-2264F8177F41}"/>
    <dgm:cxn modelId="{E8875868-D222-4A61-84E3-A5FC935844B7}" srcId="{4643896B-FE6E-4E7A-9A46-A0A96C6A78D4}" destId="{F25860C7-5C83-49DA-977D-64EEA1664C80}" srcOrd="0" destOrd="0" parTransId="{8835A0A5-FCDD-4BBF-BC33-90552986A064}" sibTransId="{56AD7650-DBA5-4C8B-A998-A2DC338E44DC}"/>
    <dgm:cxn modelId="{A5837A50-26F7-4A39-BD03-EA6497293528}" type="presOf" srcId="{4523F742-2BDD-4E6F-A2CF-438ABE873F38}" destId="{BAE1AAA8-26BC-472F-A3DB-CB25343A949E}" srcOrd="0" destOrd="2" presId="urn:microsoft.com/office/officeart/2005/8/layout/vList2"/>
    <dgm:cxn modelId="{C397E650-731E-4232-8376-93DAD20919F6}" type="presOf" srcId="{4643896B-FE6E-4E7A-9A46-A0A96C6A78D4}" destId="{D21E26F5-4073-4A1B-A104-95FC5AC93E9F}" srcOrd="0" destOrd="0" presId="urn:microsoft.com/office/officeart/2005/8/layout/vList2"/>
    <dgm:cxn modelId="{75419E79-16A2-4D9D-B5C1-5D560787276C}" srcId="{81DC084F-B973-4CD9-BBCA-70AE9152C063}" destId="{CFC1ED40-552C-4CBD-8A04-98368C1D0CF4}" srcOrd="1" destOrd="0" parTransId="{36E6DB04-69E4-4745-8125-D565FC45DA38}" sibTransId="{D4299CAC-94AC-4708-84D5-776F8B891CA0}"/>
    <dgm:cxn modelId="{FD229996-55BC-4AC7-A861-3A00D55E3EDF}" type="presOf" srcId="{1CAC2D15-9463-4808-A068-F53F01AA954B}" destId="{C4E5A1C5-B8E1-4040-B0F7-3F533E1BB53B}" srcOrd="0" destOrd="0" presId="urn:microsoft.com/office/officeart/2005/8/layout/vList2"/>
    <dgm:cxn modelId="{C26D6997-031C-4307-BB70-963D83C49414}" type="presOf" srcId="{81DC084F-B973-4CD9-BBCA-70AE9152C063}" destId="{9556F339-CE09-4322-8F82-79FE5DAEB93D}" srcOrd="0" destOrd="0" presId="urn:microsoft.com/office/officeart/2005/8/layout/vList2"/>
    <dgm:cxn modelId="{30F1AEB0-4523-4370-AD64-15E89BAF7868}" type="presOf" srcId="{F25860C7-5C83-49DA-977D-64EEA1664C80}" destId="{EA5AF1A6-29DC-4F14-82BA-5DC77DE59207}" srcOrd="0" destOrd="0" presId="urn:microsoft.com/office/officeart/2005/8/layout/vList2"/>
    <dgm:cxn modelId="{B19E6FB5-CFFD-447D-98DF-3E5A6AE1ECB3}" srcId="{4643896B-FE6E-4E7A-9A46-A0A96C6A78D4}" destId="{0CCB4CA1-35B1-4FC9-ACB1-AD8B734CD1E5}" srcOrd="1" destOrd="0" parTransId="{3B484ED4-5828-40D3-B3BB-6F5BB244822B}" sibTransId="{9CA0ED48-9692-4869-94DD-CEFB68F52434}"/>
    <dgm:cxn modelId="{74E9F1D4-E39B-4D76-8141-50FF88CDBC61}" type="presOf" srcId="{0CCB4CA1-35B1-4FC9-ACB1-AD8B734CD1E5}" destId="{0A64F866-6037-462C-8C9D-115E04B13781}" srcOrd="0" destOrd="0" presId="urn:microsoft.com/office/officeart/2005/8/layout/vList2"/>
    <dgm:cxn modelId="{05D8DEE0-8FB5-4713-9D26-AE0BC1027513}" srcId="{81DC084F-B973-4CD9-BBCA-70AE9152C063}" destId="{4523F742-2BDD-4E6F-A2CF-438ABE873F38}" srcOrd="2" destOrd="0" parTransId="{B8BF37FD-A7C8-4920-B4EB-BEBABDB38D3E}" sibTransId="{FB49F3F9-3904-4E8A-A33E-A58E54547A77}"/>
    <dgm:cxn modelId="{109418F5-D4D6-4B0E-8F35-0E725D9DFF05}" srcId="{4643896B-FE6E-4E7A-9A46-A0A96C6A78D4}" destId="{04491B68-0152-4410-BB27-0B5842050608}" srcOrd="2" destOrd="0" parTransId="{26D01B78-3503-42B3-84D1-1A757D1830A9}" sibTransId="{1ED5A31D-36BF-48EA-8423-871D5E14BFD8}"/>
    <dgm:cxn modelId="{5CD9E5A0-F0E5-4141-8DEB-6D78DBA2ADB3}" type="presParOf" srcId="{D21E26F5-4073-4A1B-A104-95FC5AC93E9F}" destId="{EA5AF1A6-29DC-4F14-82BA-5DC77DE59207}" srcOrd="0" destOrd="0" presId="urn:microsoft.com/office/officeart/2005/8/layout/vList2"/>
    <dgm:cxn modelId="{9A018EA6-6D9E-4D44-905A-2F84E0062E93}" type="presParOf" srcId="{D21E26F5-4073-4A1B-A104-95FC5AC93E9F}" destId="{C4E5A1C5-B8E1-4040-B0F7-3F533E1BB53B}" srcOrd="1" destOrd="0" presId="urn:microsoft.com/office/officeart/2005/8/layout/vList2"/>
    <dgm:cxn modelId="{F9779C11-3283-4488-8C66-5CA928B5CB8A}" type="presParOf" srcId="{D21E26F5-4073-4A1B-A104-95FC5AC93E9F}" destId="{0A64F866-6037-462C-8C9D-115E04B13781}" srcOrd="2" destOrd="0" presId="urn:microsoft.com/office/officeart/2005/8/layout/vList2"/>
    <dgm:cxn modelId="{19A0D9AD-6BF6-4ECB-82BA-B88C2D5747B0}" type="presParOf" srcId="{D21E26F5-4073-4A1B-A104-95FC5AC93E9F}" destId="{C6DF302E-0183-4388-81B3-375266443448}" srcOrd="3" destOrd="0" presId="urn:microsoft.com/office/officeart/2005/8/layout/vList2"/>
    <dgm:cxn modelId="{71313AE9-861A-4F3B-8A2F-09A371521410}" type="presParOf" srcId="{D21E26F5-4073-4A1B-A104-95FC5AC93E9F}" destId="{F8DC3370-1ECF-4D22-9B71-2E3457351B9C}" srcOrd="4" destOrd="0" presId="urn:microsoft.com/office/officeart/2005/8/layout/vList2"/>
    <dgm:cxn modelId="{0D50DF69-43DD-41D1-9E91-56ED69FC03F1}" type="presParOf" srcId="{D21E26F5-4073-4A1B-A104-95FC5AC93E9F}" destId="{39870046-EF31-4158-B22D-61ED22D82CF7}" srcOrd="5" destOrd="0" presId="urn:microsoft.com/office/officeart/2005/8/layout/vList2"/>
    <dgm:cxn modelId="{C13C34C2-79EA-4AEF-A913-A3E4A9A40158}" type="presParOf" srcId="{D21E26F5-4073-4A1B-A104-95FC5AC93E9F}" destId="{9556F339-CE09-4322-8F82-79FE5DAEB93D}" srcOrd="6" destOrd="0" presId="urn:microsoft.com/office/officeart/2005/8/layout/vList2"/>
    <dgm:cxn modelId="{60108810-4A34-4E4F-B9FA-FFD8B41652CD}" type="presParOf" srcId="{D21E26F5-4073-4A1B-A104-95FC5AC93E9F}" destId="{BAE1AAA8-26BC-472F-A3DB-CB25343A949E}"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BEEE83D-0671-44C9-93B6-50B52E4F03F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FDBDD8B-29AE-4947-A220-92247CFA9D08}">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General inspector training</a:t>
          </a:r>
        </a:p>
      </dgm:t>
    </dgm:pt>
    <dgm:pt modelId="{AAE475D3-7264-4FEE-9732-1C2E51553B62}" type="parTrans" cxnId="{28452AD0-E613-46B6-A23C-74F3E07D7A04}">
      <dgm:prSet/>
      <dgm:spPr/>
      <dgm:t>
        <a:bodyPr/>
        <a:lstStyle/>
        <a:p>
          <a:endParaRPr lang="en-US"/>
        </a:p>
      </dgm:t>
    </dgm:pt>
    <dgm:pt modelId="{A20C78BB-D8FB-45FD-8E0B-BF28C94B43C9}" type="sibTrans" cxnId="{28452AD0-E613-46B6-A23C-74F3E07D7A04}">
      <dgm:prSet/>
      <dgm:spPr/>
      <dgm:t>
        <a:bodyPr/>
        <a:lstStyle/>
        <a:p>
          <a:endParaRPr lang="en-US"/>
        </a:p>
      </dgm:t>
    </dgm:pt>
    <dgm:pt modelId="{F87A17E2-0B53-47AE-A94B-57B95D1095C8}">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Early voting</a:t>
          </a:r>
        </a:p>
      </dgm:t>
    </dgm:pt>
    <dgm:pt modelId="{99A131D2-A77E-4075-BDFB-08CA7B76596C}" type="parTrans" cxnId="{BB49AFF8-7B9D-4F05-AE37-96DA34BBE495}">
      <dgm:prSet/>
      <dgm:spPr/>
      <dgm:t>
        <a:bodyPr/>
        <a:lstStyle/>
        <a:p>
          <a:endParaRPr lang="en-US"/>
        </a:p>
      </dgm:t>
    </dgm:pt>
    <dgm:pt modelId="{646A7DA5-64D2-4EE5-9244-9EC0FC6D4510}" type="sibTrans" cxnId="{BB49AFF8-7B9D-4F05-AE37-96DA34BBE495}">
      <dgm:prSet/>
      <dgm:spPr/>
      <dgm:t>
        <a:bodyPr/>
        <a:lstStyle/>
        <a:p>
          <a:endParaRPr lang="en-US"/>
        </a:p>
      </dgm:t>
    </dgm:pt>
    <dgm:pt modelId="{250B1D74-C093-4D27-9D5E-52A8021D0C92}">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AV ballot processing</a:t>
          </a:r>
        </a:p>
      </dgm:t>
    </dgm:pt>
    <dgm:pt modelId="{CE23A685-614C-4922-BB7E-8259AEEB55E7}" type="parTrans" cxnId="{D073BFB4-CEB2-4E14-9F9B-90E338D55921}">
      <dgm:prSet/>
      <dgm:spPr/>
      <dgm:t>
        <a:bodyPr/>
        <a:lstStyle/>
        <a:p>
          <a:endParaRPr lang="en-US"/>
        </a:p>
      </dgm:t>
    </dgm:pt>
    <dgm:pt modelId="{D2A8CC52-443C-40F0-9D4C-FB85A46D81E7}" type="sibTrans" cxnId="{D073BFB4-CEB2-4E14-9F9B-90E338D55921}">
      <dgm:prSet/>
      <dgm:spPr/>
      <dgm:t>
        <a:bodyPr/>
        <a:lstStyle/>
        <a:p>
          <a:endParaRPr lang="en-US"/>
        </a:p>
      </dgm:t>
    </dgm:pt>
    <dgm:pt modelId="{64F56B9C-24BD-4C52-9543-458CCA338534}">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Receiving board</a:t>
          </a:r>
        </a:p>
      </dgm:t>
    </dgm:pt>
    <dgm:pt modelId="{330EB3EA-CA48-4E6D-A9E8-B9B80DAAEFB7}" type="parTrans" cxnId="{4686E5CB-5179-4865-A1A0-333B6A0CE542}">
      <dgm:prSet/>
      <dgm:spPr/>
      <dgm:t>
        <a:bodyPr/>
        <a:lstStyle/>
        <a:p>
          <a:endParaRPr lang="en-US"/>
        </a:p>
      </dgm:t>
    </dgm:pt>
    <dgm:pt modelId="{2AA43B9C-2E29-422B-99AC-231AF8CE9AA8}" type="sibTrans" cxnId="{4686E5CB-5179-4865-A1A0-333B6A0CE542}">
      <dgm:prSet/>
      <dgm:spPr/>
      <dgm:t>
        <a:bodyPr/>
        <a:lstStyle/>
        <a:p>
          <a:endParaRPr lang="en-US"/>
        </a:p>
      </dgm:t>
    </dgm:pt>
    <dgm:pt modelId="{B6EE62C1-ED40-4D1C-BE9F-9CF939E073BB}">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Chairperson</a:t>
          </a:r>
        </a:p>
      </dgm:t>
    </dgm:pt>
    <dgm:pt modelId="{F0D7EA2F-6C27-400A-A3D8-C649609E21FE}" type="parTrans" cxnId="{9127163A-BEF2-4F3B-863E-FC9E2D48E868}">
      <dgm:prSet/>
      <dgm:spPr/>
      <dgm:t>
        <a:bodyPr/>
        <a:lstStyle/>
        <a:p>
          <a:endParaRPr lang="en-US"/>
        </a:p>
      </dgm:t>
    </dgm:pt>
    <dgm:pt modelId="{4B77468A-C948-4A06-BD42-D1E1B5BFEBC2}" type="sibTrans" cxnId="{9127163A-BEF2-4F3B-863E-FC9E2D48E868}">
      <dgm:prSet/>
      <dgm:spPr/>
      <dgm:t>
        <a:bodyPr/>
        <a:lstStyle/>
        <a:p>
          <a:endParaRPr lang="en-US"/>
        </a:p>
      </dgm:t>
    </dgm:pt>
    <dgm:pt modelId="{6D5D7926-1AB3-47B4-901E-621D5DAA45EF}" type="pres">
      <dgm:prSet presAssocID="{6BEEE83D-0671-44C9-93B6-50B52E4F03FE}" presName="diagram" presStyleCnt="0">
        <dgm:presLayoutVars>
          <dgm:dir/>
          <dgm:resizeHandles val="exact"/>
        </dgm:presLayoutVars>
      </dgm:prSet>
      <dgm:spPr/>
    </dgm:pt>
    <dgm:pt modelId="{6A5F1AAC-0322-4F92-91B5-CBB2F1C6D0C8}" type="pres">
      <dgm:prSet presAssocID="{4FDBDD8B-29AE-4947-A220-92247CFA9D08}" presName="node" presStyleLbl="node1" presStyleIdx="0" presStyleCnt="5">
        <dgm:presLayoutVars>
          <dgm:bulletEnabled val="1"/>
        </dgm:presLayoutVars>
      </dgm:prSet>
      <dgm:spPr/>
    </dgm:pt>
    <dgm:pt modelId="{CE5566A7-81EC-4C9B-B2A8-06A9C4F4CEF5}" type="pres">
      <dgm:prSet presAssocID="{A20C78BB-D8FB-45FD-8E0B-BF28C94B43C9}" presName="sibTrans" presStyleCnt="0"/>
      <dgm:spPr/>
    </dgm:pt>
    <dgm:pt modelId="{CFB3AB91-C231-4AB3-857C-1C77666B071B}" type="pres">
      <dgm:prSet presAssocID="{F87A17E2-0B53-47AE-A94B-57B95D1095C8}" presName="node" presStyleLbl="node1" presStyleIdx="1" presStyleCnt="5">
        <dgm:presLayoutVars>
          <dgm:bulletEnabled val="1"/>
        </dgm:presLayoutVars>
      </dgm:prSet>
      <dgm:spPr/>
    </dgm:pt>
    <dgm:pt modelId="{84C9171C-C20F-43BF-8B4A-6846D88501E7}" type="pres">
      <dgm:prSet presAssocID="{646A7DA5-64D2-4EE5-9244-9EC0FC6D4510}" presName="sibTrans" presStyleCnt="0"/>
      <dgm:spPr/>
    </dgm:pt>
    <dgm:pt modelId="{EEE53271-0A3A-4FE0-94DF-C5C5B6DEC655}" type="pres">
      <dgm:prSet presAssocID="{250B1D74-C093-4D27-9D5E-52A8021D0C92}" presName="node" presStyleLbl="node1" presStyleIdx="2" presStyleCnt="5">
        <dgm:presLayoutVars>
          <dgm:bulletEnabled val="1"/>
        </dgm:presLayoutVars>
      </dgm:prSet>
      <dgm:spPr/>
    </dgm:pt>
    <dgm:pt modelId="{5693F52F-0C2A-428A-AC11-1CB1DC20663C}" type="pres">
      <dgm:prSet presAssocID="{D2A8CC52-443C-40F0-9D4C-FB85A46D81E7}" presName="sibTrans" presStyleCnt="0"/>
      <dgm:spPr/>
    </dgm:pt>
    <dgm:pt modelId="{3385A23B-6E65-4A62-8B73-AD50F57206C0}" type="pres">
      <dgm:prSet presAssocID="{64F56B9C-24BD-4C52-9543-458CCA338534}" presName="node" presStyleLbl="node1" presStyleIdx="3" presStyleCnt="5">
        <dgm:presLayoutVars>
          <dgm:bulletEnabled val="1"/>
        </dgm:presLayoutVars>
      </dgm:prSet>
      <dgm:spPr/>
    </dgm:pt>
    <dgm:pt modelId="{93B4CCCB-42A6-454D-879C-99F9CF4A22BB}" type="pres">
      <dgm:prSet presAssocID="{2AA43B9C-2E29-422B-99AC-231AF8CE9AA8}" presName="sibTrans" presStyleCnt="0"/>
      <dgm:spPr/>
    </dgm:pt>
    <dgm:pt modelId="{BB399A31-47F5-4FB0-9B4C-60BB062C36D2}" type="pres">
      <dgm:prSet presAssocID="{B6EE62C1-ED40-4D1C-BE9F-9CF939E073BB}" presName="node" presStyleLbl="node1" presStyleIdx="4" presStyleCnt="5">
        <dgm:presLayoutVars>
          <dgm:bulletEnabled val="1"/>
        </dgm:presLayoutVars>
      </dgm:prSet>
      <dgm:spPr/>
    </dgm:pt>
  </dgm:ptLst>
  <dgm:cxnLst>
    <dgm:cxn modelId="{B60F5C1E-B4F0-4E9D-A906-C6A11D7E19F8}" type="presOf" srcId="{250B1D74-C093-4D27-9D5E-52A8021D0C92}" destId="{EEE53271-0A3A-4FE0-94DF-C5C5B6DEC655}" srcOrd="0" destOrd="0" presId="urn:microsoft.com/office/officeart/2005/8/layout/default"/>
    <dgm:cxn modelId="{E879E22C-7178-4073-A569-A233B4DE2CBF}" type="presOf" srcId="{F87A17E2-0B53-47AE-A94B-57B95D1095C8}" destId="{CFB3AB91-C231-4AB3-857C-1C77666B071B}" srcOrd="0" destOrd="0" presId="urn:microsoft.com/office/officeart/2005/8/layout/default"/>
    <dgm:cxn modelId="{9127163A-BEF2-4F3B-863E-FC9E2D48E868}" srcId="{6BEEE83D-0671-44C9-93B6-50B52E4F03FE}" destId="{B6EE62C1-ED40-4D1C-BE9F-9CF939E073BB}" srcOrd="4" destOrd="0" parTransId="{F0D7EA2F-6C27-400A-A3D8-C649609E21FE}" sibTransId="{4B77468A-C948-4A06-BD42-D1E1B5BFEBC2}"/>
    <dgm:cxn modelId="{0F3C524F-A357-4B96-A49F-2A9496BD7C90}" type="presOf" srcId="{B6EE62C1-ED40-4D1C-BE9F-9CF939E073BB}" destId="{BB399A31-47F5-4FB0-9B4C-60BB062C36D2}" srcOrd="0" destOrd="0" presId="urn:microsoft.com/office/officeart/2005/8/layout/default"/>
    <dgm:cxn modelId="{89C27554-5948-4A42-9301-0ACDB5E68BC2}" type="presOf" srcId="{6BEEE83D-0671-44C9-93B6-50B52E4F03FE}" destId="{6D5D7926-1AB3-47B4-901E-621D5DAA45EF}" srcOrd="0" destOrd="0" presId="urn:microsoft.com/office/officeart/2005/8/layout/default"/>
    <dgm:cxn modelId="{D073BFB4-CEB2-4E14-9F9B-90E338D55921}" srcId="{6BEEE83D-0671-44C9-93B6-50B52E4F03FE}" destId="{250B1D74-C093-4D27-9D5E-52A8021D0C92}" srcOrd="2" destOrd="0" parTransId="{CE23A685-614C-4922-BB7E-8259AEEB55E7}" sibTransId="{D2A8CC52-443C-40F0-9D4C-FB85A46D81E7}"/>
    <dgm:cxn modelId="{4686E5CB-5179-4865-A1A0-333B6A0CE542}" srcId="{6BEEE83D-0671-44C9-93B6-50B52E4F03FE}" destId="{64F56B9C-24BD-4C52-9543-458CCA338534}" srcOrd="3" destOrd="0" parTransId="{330EB3EA-CA48-4E6D-A9E8-B9B80DAAEFB7}" sibTransId="{2AA43B9C-2E29-422B-99AC-231AF8CE9AA8}"/>
    <dgm:cxn modelId="{28452AD0-E613-46B6-A23C-74F3E07D7A04}" srcId="{6BEEE83D-0671-44C9-93B6-50B52E4F03FE}" destId="{4FDBDD8B-29AE-4947-A220-92247CFA9D08}" srcOrd="0" destOrd="0" parTransId="{AAE475D3-7264-4FEE-9732-1C2E51553B62}" sibTransId="{A20C78BB-D8FB-45FD-8E0B-BF28C94B43C9}"/>
    <dgm:cxn modelId="{8DD3FDDB-0149-4BE9-B61D-BD55535BD60E}" type="presOf" srcId="{64F56B9C-24BD-4C52-9543-458CCA338534}" destId="{3385A23B-6E65-4A62-8B73-AD50F57206C0}" srcOrd="0" destOrd="0" presId="urn:microsoft.com/office/officeart/2005/8/layout/default"/>
    <dgm:cxn modelId="{139CEBED-0118-49F5-B85D-34DFF878D374}" type="presOf" srcId="{4FDBDD8B-29AE-4947-A220-92247CFA9D08}" destId="{6A5F1AAC-0322-4F92-91B5-CBB2F1C6D0C8}" srcOrd="0" destOrd="0" presId="urn:microsoft.com/office/officeart/2005/8/layout/default"/>
    <dgm:cxn modelId="{BB49AFF8-7B9D-4F05-AE37-96DA34BBE495}" srcId="{6BEEE83D-0671-44C9-93B6-50B52E4F03FE}" destId="{F87A17E2-0B53-47AE-A94B-57B95D1095C8}" srcOrd="1" destOrd="0" parTransId="{99A131D2-A77E-4075-BDFB-08CA7B76596C}" sibTransId="{646A7DA5-64D2-4EE5-9244-9EC0FC6D4510}"/>
    <dgm:cxn modelId="{4CAA2B3C-E525-4158-B0DE-3570CA38557E}" type="presParOf" srcId="{6D5D7926-1AB3-47B4-901E-621D5DAA45EF}" destId="{6A5F1AAC-0322-4F92-91B5-CBB2F1C6D0C8}" srcOrd="0" destOrd="0" presId="urn:microsoft.com/office/officeart/2005/8/layout/default"/>
    <dgm:cxn modelId="{68D7B5FD-70A5-4FF9-ADD8-534FA160D73C}" type="presParOf" srcId="{6D5D7926-1AB3-47B4-901E-621D5DAA45EF}" destId="{CE5566A7-81EC-4C9B-B2A8-06A9C4F4CEF5}" srcOrd="1" destOrd="0" presId="urn:microsoft.com/office/officeart/2005/8/layout/default"/>
    <dgm:cxn modelId="{F558FF2E-4628-4116-A2C8-8D2C4C14A742}" type="presParOf" srcId="{6D5D7926-1AB3-47B4-901E-621D5DAA45EF}" destId="{CFB3AB91-C231-4AB3-857C-1C77666B071B}" srcOrd="2" destOrd="0" presId="urn:microsoft.com/office/officeart/2005/8/layout/default"/>
    <dgm:cxn modelId="{4C736A53-8EF4-4A9E-9DD8-768286FF61E7}" type="presParOf" srcId="{6D5D7926-1AB3-47B4-901E-621D5DAA45EF}" destId="{84C9171C-C20F-43BF-8B4A-6846D88501E7}" srcOrd="3" destOrd="0" presId="urn:microsoft.com/office/officeart/2005/8/layout/default"/>
    <dgm:cxn modelId="{D8F67A28-16EC-49DA-ACE8-A6314CCB0127}" type="presParOf" srcId="{6D5D7926-1AB3-47B4-901E-621D5DAA45EF}" destId="{EEE53271-0A3A-4FE0-94DF-C5C5B6DEC655}" srcOrd="4" destOrd="0" presId="urn:microsoft.com/office/officeart/2005/8/layout/default"/>
    <dgm:cxn modelId="{E1A8C0AF-9125-4CF3-8DB7-974A343C9449}" type="presParOf" srcId="{6D5D7926-1AB3-47B4-901E-621D5DAA45EF}" destId="{5693F52F-0C2A-428A-AC11-1CB1DC20663C}" srcOrd="5" destOrd="0" presId="urn:microsoft.com/office/officeart/2005/8/layout/default"/>
    <dgm:cxn modelId="{11E0520E-849C-4BC2-9729-C083ECE86CAE}" type="presParOf" srcId="{6D5D7926-1AB3-47B4-901E-621D5DAA45EF}" destId="{3385A23B-6E65-4A62-8B73-AD50F57206C0}" srcOrd="6" destOrd="0" presId="urn:microsoft.com/office/officeart/2005/8/layout/default"/>
    <dgm:cxn modelId="{89586769-B02B-4059-9474-41D7A2B06959}" type="presParOf" srcId="{6D5D7926-1AB3-47B4-901E-621D5DAA45EF}" destId="{93B4CCCB-42A6-454D-879C-99F9CF4A22BB}" srcOrd="7" destOrd="0" presId="urn:microsoft.com/office/officeart/2005/8/layout/default"/>
    <dgm:cxn modelId="{A5B94A8A-6DC8-4CE3-9B86-395C4C1F7CDF}" type="presParOf" srcId="{6D5D7926-1AB3-47B4-901E-621D5DAA45EF}" destId="{BB399A31-47F5-4FB0-9B4C-60BB062C36D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EDA0528-75E2-46A9-B776-52205F33F4D6}" type="doc">
      <dgm:prSet loTypeId="urn:microsoft.com/office/officeart/2005/8/layout/vList4" loCatId="list" qsTypeId="urn:microsoft.com/office/officeart/2005/8/quickstyle/simple5" qsCatId="simple" csTypeId="urn:microsoft.com/office/officeart/2005/8/colors/colorful5" csCatId="colorful" phldr="1"/>
      <dgm:spPr/>
      <dgm:t>
        <a:bodyPr/>
        <a:lstStyle/>
        <a:p>
          <a:endParaRPr lang="en-US"/>
        </a:p>
      </dgm:t>
    </dgm:pt>
    <dgm:pt modelId="{3476F093-A694-42D5-A4EE-333C2AAC1284}">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Election Procedures</a:t>
          </a:r>
        </a:p>
      </dgm:t>
      <dgm:extLst>
        <a:ext uri="{E40237B7-FDA0-4F09-8148-C483321AD2D9}">
          <dgm14:cNvPr xmlns:dgm14="http://schemas.microsoft.com/office/drawing/2010/diagram" id="0" name="" descr="Election Procedures&#10;Electronic Poll Books&#10;Election Security – Emergency Scenarios&#10;Guns in Polling Places&#10;Election “Observers”&#10;Assisting Voters, ADA, Accessibility&#10;"/>
        </a:ext>
      </dgm:extLst>
    </dgm:pt>
    <dgm:pt modelId="{F8E00204-6A01-432E-BEFB-A37EFE5A2C81}" type="parTrans" cxnId="{55380949-12D3-48E6-81D7-6108DDBC6C9C}">
      <dgm:prSet/>
      <dgm:spPr/>
      <dgm:t>
        <a:bodyPr/>
        <a:lstStyle/>
        <a:p>
          <a:endParaRPr lang="en-US"/>
        </a:p>
      </dgm:t>
    </dgm:pt>
    <dgm:pt modelId="{9E45725B-AE15-49D8-A061-EED0AC1F9140}" type="sibTrans" cxnId="{55380949-12D3-48E6-81D7-6108DDBC6C9C}">
      <dgm:prSet/>
      <dgm:spPr/>
      <dgm:t>
        <a:bodyPr/>
        <a:lstStyle/>
        <a:p>
          <a:endParaRPr lang="en-US"/>
        </a:p>
      </dgm:t>
    </dgm:pt>
    <dgm:pt modelId="{7FB32775-53E2-4361-B8A1-B4929FED14F4}">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Electronic Poll Books</a:t>
          </a:r>
        </a:p>
      </dgm:t>
      <dgm:extLst>
        <a:ext uri="{E40237B7-FDA0-4F09-8148-C483321AD2D9}">
          <dgm14:cNvPr xmlns:dgm14="http://schemas.microsoft.com/office/drawing/2010/diagram" id="0" name="" descr="Election Procedures&#10;Electronic Poll Books&#10;Election Security – Emergency Scenarios&#10;Guns in Polling Places&#10;Election “Observers”&#10;Assisting Voters, ADA, Accessibility&#10;"/>
        </a:ext>
      </dgm:extLst>
    </dgm:pt>
    <dgm:pt modelId="{30F9E46A-5279-41D8-9E1B-54D28163082B}" type="parTrans" cxnId="{71BAC08E-F20C-4C3E-A357-9F2486022F16}">
      <dgm:prSet/>
      <dgm:spPr/>
      <dgm:t>
        <a:bodyPr/>
        <a:lstStyle/>
        <a:p>
          <a:endParaRPr lang="en-US"/>
        </a:p>
      </dgm:t>
    </dgm:pt>
    <dgm:pt modelId="{0289F115-44C4-4D19-8B65-FAD70516DC58}" type="sibTrans" cxnId="{71BAC08E-F20C-4C3E-A357-9F2486022F16}">
      <dgm:prSet/>
      <dgm:spPr/>
      <dgm:t>
        <a:bodyPr/>
        <a:lstStyle/>
        <a:p>
          <a:endParaRPr lang="en-US"/>
        </a:p>
      </dgm:t>
    </dgm:pt>
    <dgm:pt modelId="{C259D2F2-61B6-4F6A-BD73-817334EBF2E4}">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Election Security – Emergency Scenarios</a:t>
          </a:r>
        </a:p>
      </dgm:t>
      <dgm:extLst>
        <a:ext uri="{E40237B7-FDA0-4F09-8148-C483321AD2D9}">
          <dgm14:cNvPr xmlns:dgm14="http://schemas.microsoft.com/office/drawing/2010/diagram" id="0" name="" descr="Election Procedures&#10;Electronic Poll Books&#10;Election Security – Emergency Scenarios&#10;Guns in Polling Places&#10;Election “Observers”&#10;Assisting Voters, ADA, Accessibility&#10;"/>
        </a:ext>
      </dgm:extLst>
    </dgm:pt>
    <dgm:pt modelId="{A089EBDA-6963-44E6-909D-385EE18D47F7}" type="parTrans" cxnId="{4057B2D7-E277-48CF-A7A5-2125DF1E3754}">
      <dgm:prSet/>
      <dgm:spPr/>
      <dgm:t>
        <a:bodyPr/>
        <a:lstStyle/>
        <a:p>
          <a:endParaRPr lang="en-US"/>
        </a:p>
      </dgm:t>
    </dgm:pt>
    <dgm:pt modelId="{F8CDA78C-CDC8-4F22-B4F9-8018A519D9C3}" type="sibTrans" cxnId="{4057B2D7-E277-48CF-A7A5-2125DF1E3754}">
      <dgm:prSet/>
      <dgm:spPr/>
      <dgm:t>
        <a:bodyPr/>
        <a:lstStyle/>
        <a:p>
          <a:endParaRPr lang="en-US"/>
        </a:p>
      </dgm:t>
    </dgm:pt>
    <dgm:pt modelId="{17C57278-A8A8-4E28-8D72-E27F54998DE9}">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Guns in Polling Places</a:t>
          </a:r>
        </a:p>
      </dgm:t>
      <dgm:extLst>
        <a:ext uri="{E40237B7-FDA0-4F09-8148-C483321AD2D9}">
          <dgm14:cNvPr xmlns:dgm14="http://schemas.microsoft.com/office/drawing/2010/diagram" id="0" name="" descr="Election Procedures&#10;Electronic Poll Books&#10;Election Security – Emergency Scenarios&#10;Guns in Polling Places&#10;Election “Observers”&#10;Assisting Voters, ADA, Accessibility&#10;"/>
        </a:ext>
      </dgm:extLst>
    </dgm:pt>
    <dgm:pt modelId="{FA22B647-5BA4-45A7-B415-06A155E83404}" type="parTrans" cxnId="{50F55AAF-4CFA-461C-8B1F-004F2236C48A}">
      <dgm:prSet/>
      <dgm:spPr/>
      <dgm:t>
        <a:bodyPr/>
        <a:lstStyle/>
        <a:p>
          <a:endParaRPr lang="en-US"/>
        </a:p>
      </dgm:t>
    </dgm:pt>
    <dgm:pt modelId="{B3033988-D481-4D34-96FA-D25F9F92C0AE}" type="sibTrans" cxnId="{50F55AAF-4CFA-461C-8B1F-004F2236C48A}">
      <dgm:prSet/>
      <dgm:spPr/>
      <dgm:t>
        <a:bodyPr/>
        <a:lstStyle/>
        <a:p>
          <a:endParaRPr lang="en-US"/>
        </a:p>
      </dgm:t>
    </dgm:pt>
    <dgm:pt modelId="{5BC9C90D-2425-4E68-8513-319B60974B3D}">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Election “Observers”</a:t>
          </a:r>
        </a:p>
      </dgm:t>
      <dgm:extLst>
        <a:ext uri="{E40237B7-FDA0-4F09-8148-C483321AD2D9}">
          <dgm14:cNvPr xmlns:dgm14="http://schemas.microsoft.com/office/drawing/2010/diagram" id="0" name="" descr="Election Procedures&#10;Electronic Poll Books&#10;Election Security – Emergency Scenarios&#10;Guns in Polling Places&#10;Election “Observers”&#10;Assisting Voters, ADA, Accessibility&#10;"/>
        </a:ext>
      </dgm:extLst>
    </dgm:pt>
    <dgm:pt modelId="{6B33FA9B-68F8-4263-9E2C-7EB948FE4B42}" type="parTrans" cxnId="{4D983D41-BED9-4784-B116-CB5B2FF26166}">
      <dgm:prSet/>
      <dgm:spPr/>
      <dgm:t>
        <a:bodyPr/>
        <a:lstStyle/>
        <a:p>
          <a:endParaRPr lang="en-US"/>
        </a:p>
      </dgm:t>
    </dgm:pt>
    <dgm:pt modelId="{1A3CE324-6093-4A02-B89A-672151010C56}" type="sibTrans" cxnId="{4D983D41-BED9-4784-B116-CB5B2FF26166}">
      <dgm:prSet/>
      <dgm:spPr/>
      <dgm:t>
        <a:bodyPr/>
        <a:lstStyle/>
        <a:p>
          <a:endParaRPr lang="en-US"/>
        </a:p>
      </dgm:t>
    </dgm:pt>
    <dgm:pt modelId="{AD9960F7-3DB8-4D23-ACCF-4E362D5E62BC}">
      <dgm:prSet/>
      <dgm:spPr/>
      <dgm:t>
        <a:bodyPr/>
        <a:lstStyle/>
        <a:p>
          <a:r>
            <a:rPr lang="en-US">
              <a:latin typeface="Open Sans" panose="020B0606030504020204" pitchFamily="34" charset="0"/>
              <a:ea typeface="Open Sans" panose="020B0606030504020204" pitchFamily="34" charset="0"/>
              <a:cs typeface="Open Sans" panose="020B0606030504020204" pitchFamily="34" charset="0"/>
            </a:rPr>
            <a:t>Assisting Voters, ADA, Accessibility</a:t>
          </a:r>
        </a:p>
      </dgm:t>
      <dgm:extLst>
        <a:ext uri="{E40237B7-FDA0-4F09-8148-C483321AD2D9}">
          <dgm14:cNvPr xmlns:dgm14="http://schemas.microsoft.com/office/drawing/2010/diagram" id="0" name="" descr="Election Procedures&#10;Electronic Poll Books&#10;Election Security – Emergency Scenarios&#10;Guns in Polling Places&#10;Election “Observers”&#10;Assisting Voters, ADA, Accessibility&#10;"/>
        </a:ext>
      </dgm:extLst>
    </dgm:pt>
    <dgm:pt modelId="{616C10D7-DD49-456D-B95F-6A7A7FDE58F5}" type="parTrans" cxnId="{38AF00B0-0FCC-4243-9BD5-58ECD12146DF}">
      <dgm:prSet/>
      <dgm:spPr/>
      <dgm:t>
        <a:bodyPr/>
        <a:lstStyle/>
        <a:p>
          <a:endParaRPr lang="en-US"/>
        </a:p>
      </dgm:t>
    </dgm:pt>
    <dgm:pt modelId="{9F62C72B-6B5E-4F44-9077-FC644C66598F}" type="sibTrans" cxnId="{38AF00B0-0FCC-4243-9BD5-58ECD12146DF}">
      <dgm:prSet/>
      <dgm:spPr/>
      <dgm:t>
        <a:bodyPr/>
        <a:lstStyle/>
        <a:p>
          <a:endParaRPr lang="en-US"/>
        </a:p>
      </dgm:t>
    </dgm:pt>
    <dgm:pt modelId="{2F0061A8-161B-485B-84C4-C0F4D889246F}" type="pres">
      <dgm:prSet presAssocID="{FEDA0528-75E2-46A9-B776-52205F33F4D6}" presName="linear" presStyleCnt="0">
        <dgm:presLayoutVars>
          <dgm:dir/>
          <dgm:resizeHandles val="exact"/>
        </dgm:presLayoutVars>
      </dgm:prSet>
      <dgm:spPr/>
    </dgm:pt>
    <dgm:pt modelId="{00A090D4-613F-42BC-BB5F-660EC7737A8B}" type="pres">
      <dgm:prSet presAssocID="{3476F093-A694-42D5-A4EE-333C2AAC1284}" presName="comp" presStyleCnt="0"/>
      <dgm:spPr/>
    </dgm:pt>
    <dgm:pt modelId="{9565D8B0-00BA-48CF-960A-EE841F7B04E5}" type="pres">
      <dgm:prSet presAssocID="{3476F093-A694-42D5-A4EE-333C2AAC1284}" presName="box" presStyleLbl="node1" presStyleIdx="0" presStyleCnt="6"/>
      <dgm:spPr/>
    </dgm:pt>
    <dgm:pt modelId="{FA47EF3F-5D15-44D2-AD92-9D708300B6BD}" type="pres">
      <dgm:prSet presAssocID="{3476F093-A694-42D5-A4EE-333C2AAC1284}" presName="img" presStyleLbl="fgImgPlace1" presStyleIdx="0" presStyleCnt="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7146488E-4E1B-4FFB-AA78-46BAD318309E}" type="pres">
      <dgm:prSet presAssocID="{3476F093-A694-42D5-A4EE-333C2AAC1284}" presName="text" presStyleLbl="node1" presStyleIdx="0" presStyleCnt="6">
        <dgm:presLayoutVars>
          <dgm:bulletEnabled val="1"/>
        </dgm:presLayoutVars>
      </dgm:prSet>
      <dgm:spPr/>
    </dgm:pt>
    <dgm:pt modelId="{0C79FB9D-7E80-444D-819F-0AD41527DFCC}" type="pres">
      <dgm:prSet presAssocID="{9E45725B-AE15-49D8-A061-EED0AC1F9140}" presName="spacer" presStyleCnt="0"/>
      <dgm:spPr/>
    </dgm:pt>
    <dgm:pt modelId="{5FD04E97-216D-4F18-9DB6-04D072B485EB}" type="pres">
      <dgm:prSet presAssocID="{7FB32775-53E2-4361-B8A1-B4929FED14F4}" presName="comp" presStyleCnt="0"/>
      <dgm:spPr/>
    </dgm:pt>
    <dgm:pt modelId="{E7A71D0C-6E92-4E62-910E-3BDE9D506EAF}" type="pres">
      <dgm:prSet presAssocID="{7FB32775-53E2-4361-B8A1-B4929FED14F4}" presName="box" presStyleLbl="node1" presStyleIdx="1" presStyleCnt="6"/>
      <dgm:spPr/>
    </dgm:pt>
    <dgm:pt modelId="{044DE4CF-ED17-41C4-B115-EEBA3E5467B5}" type="pres">
      <dgm:prSet presAssocID="{7FB32775-53E2-4361-B8A1-B4929FED14F4}" presName="img" presStyleLbl="fgImgPlace1" presStyleIdx="1" presStyleCnt="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aptop with solid fill"/>
        </a:ext>
      </dgm:extLst>
    </dgm:pt>
    <dgm:pt modelId="{FACBDCBF-8222-44C6-824E-A4E739478C08}" type="pres">
      <dgm:prSet presAssocID="{7FB32775-53E2-4361-B8A1-B4929FED14F4}" presName="text" presStyleLbl="node1" presStyleIdx="1" presStyleCnt="6">
        <dgm:presLayoutVars>
          <dgm:bulletEnabled val="1"/>
        </dgm:presLayoutVars>
      </dgm:prSet>
      <dgm:spPr/>
    </dgm:pt>
    <dgm:pt modelId="{1A9D5A5E-B35D-42DC-B7AB-6F22A25C11E4}" type="pres">
      <dgm:prSet presAssocID="{0289F115-44C4-4D19-8B65-FAD70516DC58}" presName="spacer" presStyleCnt="0"/>
      <dgm:spPr/>
    </dgm:pt>
    <dgm:pt modelId="{E9F15D36-4F34-409C-9286-55E6FEF35849}" type="pres">
      <dgm:prSet presAssocID="{C259D2F2-61B6-4F6A-BD73-817334EBF2E4}" presName="comp" presStyleCnt="0"/>
      <dgm:spPr/>
    </dgm:pt>
    <dgm:pt modelId="{93BC54FA-DCC7-4C6B-BECA-38C1FC009A89}" type="pres">
      <dgm:prSet presAssocID="{C259D2F2-61B6-4F6A-BD73-817334EBF2E4}" presName="box" presStyleLbl="node1" presStyleIdx="2" presStyleCnt="6"/>
      <dgm:spPr/>
    </dgm:pt>
    <dgm:pt modelId="{B19486D5-9291-4D3D-8D08-9543A0D78AE6}" type="pres">
      <dgm:prSet presAssocID="{C259D2F2-61B6-4F6A-BD73-817334EBF2E4}" presName="img" presStyleLbl="fgImgPlace1" presStyleIdx="2" presStyleCnt="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ire with solid fill"/>
        </a:ext>
      </dgm:extLst>
    </dgm:pt>
    <dgm:pt modelId="{5FCD4F8E-BF4B-4EAC-A6C0-47C59F6EE903}" type="pres">
      <dgm:prSet presAssocID="{C259D2F2-61B6-4F6A-BD73-817334EBF2E4}" presName="text" presStyleLbl="node1" presStyleIdx="2" presStyleCnt="6">
        <dgm:presLayoutVars>
          <dgm:bulletEnabled val="1"/>
        </dgm:presLayoutVars>
      </dgm:prSet>
      <dgm:spPr/>
    </dgm:pt>
    <dgm:pt modelId="{CEE84DBB-E860-40E3-8567-546B34D3B643}" type="pres">
      <dgm:prSet presAssocID="{F8CDA78C-CDC8-4F22-B4F9-8018A519D9C3}" presName="spacer" presStyleCnt="0"/>
      <dgm:spPr/>
    </dgm:pt>
    <dgm:pt modelId="{32CE8A8E-1B50-47D7-AF13-9152B0E82CD7}" type="pres">
      <dgm:prSet presAssocID="{17C57278-A8A8-4E28-8D72-E27F54998DE9}" presName="comp" presStyleCnt="0"/>
      <dgm:spPr/>
    </dgm:pt>
    <dgm:pt modelId="{B6982D49-AD38-412D-859E-6FD427E72E9F}" type="pres">
      <dgm:prSet presAssocID="{17C57278-A8A8-4E28-8D72-E27F54998DE9}" presName="box" presStyleLbl="node1" presStyleIdx="3" presStyleCnt="6"/>
      <dgm:spPr/>
    </dgm:pt>
    <dgm:pt modelId="{AEF5FB50-BD3D-4101-BED1-89B3DCF16ECC}" type="pres">
      <dgm:prSet presAssocID="{17C57278-A8A8-4E28-8D72-E27F54998DE9}" presName="img" presStyleLbl="fgImgPlace1" presStyleIdx="3" presStyleCnt="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hield with solid fill"/>
        </a:ext>
      </dgm:extLst>
    </dgm:pt>
    <dgm:pt modelId="{C3C437F4-C742-46EA-A1B5-0D0FF0BBC20E}" type="pres">
      <dgm:prSet presAssocID="{17C57278-A8A8-4E28-8D72-E27F54998DE9}" presName="text" presStyleLbl="node1" presStyleIdx="3" presStyleCnt="6">
        <dgm:presLayoutVars>
          <dgm:bulletEnabled val="1"/>
        </dgm:presLayoutVars>
      </dgm:prSet>
      <dgm:spPr/>
    </dgm:pt>
    <dgm:pt modelId="{A91D9D3E-7127-47B1-BE88-63D5FA8BD941}" type="pres">
      <dgm:prSet presAssocID="{B3033988-D481-4D34-96FA-D25F9F92C0AE}" presName="spacer" presStyleCnt="0"/>
      <dgm:spPr/>
    </dgm:pt>
    <dgm:pt modelId="{BB302EDD-714F-454E-BBED-976EBB311BD7}" type="pres">
      <dgm:prSet presAssocID="{5BC9C90D-2425-4E68-8513-319B60974B3D}" presName="comp" presStyleCnt="0"/>
      <dgm:spPr/>
    </dgm:pt>
    <dgm:pt modelId="{CBEAB24C-47AE-4006-B397-56AE3EF67F31}" type="pres">
      <dgm:prSet presAssocID="{5BC9C90D-2425-4E68-8513-319B60974B3D}" presName="box" presStyleLbl="node1" presStyleIdx="4" presStyleCnt="6"/>
      <dgm:spPr/>
    </dgm:pt>
    <dgm:pt modelId="{DDA396E7-4AAA-4F48-B89A-EE9AAC9F6288}" type="pres">
      <dgm:prSet presAssocID="{5BC9C90D-2425-4E68-8513-319B60974B3D}" presName="img" presStyleLbl="fgImgPlace1" presStyleIdx="4" presStyleCnt="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User with solid fill"/>
        </a:ext>
      </dgm:extLst>
    </dgm:pt>
    <dgm:pt modelId="{1F3C7C0F-8EAA-49EE-AFCA-08E9D4A8DD0D}" type="pres">
      <dgm:prSet presAssocID="{5BC9C90D-2425-4E68-8513-319B60974B3D}" presName="text" presStyleLbl="node1" presStyleIdx="4" presStyleCnt="6">
        <dgm:presLayoutVars>
          <dgm:bulletEnabled val="1"/>
        </dgm:presLayoutVars>
      </dgm:prSet>
      <dgm:spPr/>
    </dgm:pt>
    <dgm:pt modelId="{6C23B242-EF91-4C34-A169-F5FCF0EFEE8C}" type="pres">
      <dgm:prSet presAssocID="{1A3CE324-6093-4A02-B89A-672151010C56}" presName="spacer" presStyleCnt="0"/>
      <dgm:spPr/>
    </dgm:pt>
    <dgm:pt modelId="{B22A36E3-5858-4203-9240-66A31B13438A}" type="pres">
      <dgm:prSet presAssocID="{AD9960F7-3DB8-4D23-ACCF-4E362D5E62BC}" presName="comp" presStyleCnt="0"/>
      <dgm:spPr/>
    </dgm:pt>
    <dgm:pt modelId="{F8512CFB-4C06-4EE8-8F01-22EC284DA5DC}" type="pres">
      <dgm:prSet presAssocID="{AD9960F7-3DB8-4D23-ACCF-4E362D5E62BC}" presName="box" presStyleLbl="node1" presStyleIdx="5" presStyleCnt="6"/>
      <dgm:spPr/>
    </dgm:pt>
    <dgm:pt modelId="{8C624EA5-2BC6-4FFB-BBA7-CF4B126A3913}" type="pres">
      <dgm:prSet presAssocID="{AD9960F7-3DB8-4D23-ACCF-4E362D5E62BC}" presName="img" presStyleLbl="fgImgPlace1" presStyleIdx="5" presStyleCnt="6"/>
      <dgm:spPr>
        <a:blipFill>
          <a:blip xmlns:r="http://schemas.openxmlformats.org/officeDocument/2006/relationships">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heelchair with solid fill"/>
        </a:ext>
      </dgm:extLst>
    </dgm:pt>
    <dgm:pt modelId="{10F5B890-5880-4DF2-AFF0-C11535F46E05}" type="pres">
      <dgm:prSet presAssocID="{AD9960F7-3DB8-4D23-ACCF-4E362D5E62BC}" presName="text" presStyleLbl="node1" presStyleIdx="5" presStyleCnt="6">
        <dgm:presLayoutVars>
          <dgm:bulletEnabled val="1"/>
        </dgm:presLayoutVars>
      </dgm:prSet>
      <dgm:spPr/>
    </dgm:pt>
  </dgm:ptLst>
  <dgm:cxnLst>
    <dgm:cxn modelId="{B5857E10-DA0C-4D1E-A003-323C0AE345F6}" type="presOf" srcId="{17C57278-A8A8-4E28-8D72-E27F54998DE9}" destId="{C3C437F4-C742-46EA-A1B5-0D0FF0BBC20E}" srcOrd="1" destOrd="0" presId="urn:microsoft.com/office/officeart/2005/8/layout/vList4"/>
    <dgm:cxn modelId="{C0444813-9B80-431B-AA56-E29BBF617A0E}" type="presOf" srcId="{7FB32775-53E2-4361-B8A1-B4929FED14F4}" destId="{E7A71D0C-6E92-4E62-910E-3BDE9D506EAF}" srcOrd="0" destOrd="0" presId="urn:microsoft.com/office/officeart/2005/8/layout/vList4"/>
    <dgm:cxn modelId="{5814002F-F414-432C-861A-6068BAF8D9D8}" type="presOf" srcId="{5BC9C90D-2425-4E68-8513-319B60974B3D}" destId="{CBEAB24C-47AE-4006-B397-56AE3EF67F31}" srcOrd="0" destOrd="0" presId="urn:microsoft.com/office/officeart/2005/8/layout/vList4"/>
    <dgm:cxn modelId="{9C605131-7B9A-41B6-8E48-812AF6245395}" type="presOf" srcId="{5BC9C90D-2425-4E68-8513-319B60974B3D}" destId="{1F3C7C0F-8EAA-49EE-AFCA-08E9D4A8DD0D}" srcOrd="1" destOrd="0" presId="urn:microsoft.com/office/officeart/2005/8/layout/vList4"/>
    <dgm:cxn modelId="{4D983D41-BED9-4784-B116-CB5B2FF26166}" srcId="{FEDA0528-75E2-46A9-B776-52205F33F4D6}" destId="{5BC9C90D-2425-4E68-8513-319B60974B3D}" srcOrd="4" destOrd="0" parTransId="{6B33FA9B-68F8-4263-9E2C-7EB948FE4B42}" sibTransId="{1A3CE324-6093-4A02-B89A-672151010C56}"/>
    <dgm:cxn modelId="{55380949-12D3-48E6-81D7-6108DDBC6C9C}" srcId="{FEDA0528-75E2-46A9-B776-52205F33F4D6}" destId="{3476F093-A694-42D5-A4EE-333C2AAC1284}" srcOrd="0" destOrd="0" parTransId="{F8E00204-6A01-432E-BEFB-A37EFE5A2C81}" sibTransId="{9E45725B-AE15-49D8-A061-EED0AC1F9140}"/>
    <dgm:cxn modelId="{BDD31377-30D9-4293-93AD-ED41DCA3077F}" type="presOf" srcId="{3476F093-A694-42D5-A4EE-333C2AAC1284}" destId="{7146488E-4E1B-4FFB-AA78-46BAD318309E}" srcOrd="1" destOrd="0" presId="urn:microsoft.com/office/officeart/2005/8/layout/vList4"/>
    <dgm:cxn modelId="{C3B29388-9E93-484B-B4D7-4BF0B45D4C45}" type="presOf" srcId="{3476F093-A694-42D5-A4EE-333C2AAC1284}" destId="{9565D8B0-00BA-48CF-960A-EE841F7B04E5}" srcOrd="0" destOrd="0" presId="urn:microsoft.com/office/officeart/2005/8/layout/vList4"/>
    <dgm:cxn modelId="{71BAC08E-F20C-4C3E-A357-9F2486022F16}" srcId="{FEDA0528-75E2-46A9-B776-52205F33F4D6}" destId="{7FB32775-53E2-4361-B8A1-B4929FED14F4}" srcOrd="1" destOrd="0" parTransId="{30F9E46A-5279-41D8-9E1B-54D28163082B}" sibTransId="{0289F115-44C4-4D19-8B65-FAD70516DC58}"/>
    <dgm:cxn modelId="{188CCF9C-6E8B-4022-8E75-B4F47795A0C3}" type="presOf" srcId="{17C57278-A8A8-4E28-8D72-E27F54998DE9}" destId="{B6982D49-AD38-412D-859E-6FD427E72E9F}" srcOrd="0" destOrd="0" presId="urn:microsoft.com/office/officeart/2005/8/layout/vList4"/>
    <dgm:cxn modelId="{50F55AAF-4CFA-461C-8B1F-004F2236C48A}" srcId="{FEDA0528-75E2-46A9-B776-52205F33F4D6}" destId="{17C57278-A8A8-4E28-8D72-E27F54998DE9}" srcOrd="3" destOrd="0" parTransId="{FA22B647-5BA4-45A7-B415-06A155E83404}" sibTransId="{B3033988-D481-4D34-96FA-D25F9F92C0AE}"/>
    <dgm:cxn modelId="{38AF00B0-0FCC-4243-9BD5-58ECD12146DF}" srcId="{FEDA0528-75E2-46A9-B776-52205F33F4D6}" destId="{AD9960F7-3DB8-4D23-ACCF-4E362D5E62BC}" srcOrd="5" destOrd="0" parTransId="{616C10D7-DD49-456D-B95F-6A7A7FDE58F5}" sibTransId="{9F62C72B-6B5E-4F44-9077-FC644C66598F}"/>
    <dgm:cxn modelId="{3FE8D5BD-ADCB-4B2D-A443-F2ADAD40ED18}" type="presOf" srcId="{AD9960F7-3DB8-4D23-ACCF-4E362D5E62BC}" destId="{F8512CFB-4C06-4EE8-8F01-22EC284DA5DC}" srcOrd="0" destOrd="0" presId="urn:microsoft.com/office/officeart/2005/8/layout/vList4"/>
    <dgm:cxn modelId="{8C66E7C1-05BA-45D3-8875-CA4F61C98162}" type="presOf" srcId="{7FB32775-53E2-4361-B8A1-B4929FED14F4}" destId="{FACBDCBF-8222-44C6-824E-A4E739478C08}" srcOrd="1" destOrd="0" presId="urn:microsoft.com/office/officeart/2005/8/layout/vList4"/>
    <dgm:cxn modelId="{0035FCC9-3FF6-4739-88BF-8E4125C43F31}" type="presOf" srcId="{C259D2F2-61B6-4F6A-BD73-817334EBF2E4}" destId="{93BC54FA-DCC7-4C6B-BECA-38C1FC009A89}" srcOrd="0" destOrd="0" presId="urn:microsoft.com/office/officeart/2005/8/layout/vList4"/>
    <dgm:cxn modelId="{6BE9F2D6-8BA9-482C-9271-B5F71F4F52D2}" type="presOf" srcId="{AD9960F7-3DB8-4D23-ACCF-4E362D5E62BC}" destId="{10F5B890-5880-4DF2-AFF0-C11535F46E05}" srcOrd="1" destOrd="0" presId="urn:microsoft.com/office/officeart/2005/8/layout/vList4"/>
    <dgm:cxn modelId="{4057B2D7-E277-48CF-A7A5-2125DF1E3754}" srcId="{FEDA0528-75E2-46A9-B776-52205F33F4D6}" destId="{C259D2F2-61B6-4F6A-BD73-817334EBF2E4}" srcOrd="2" destOrd="0" parTransId="{A089EBDA-6963-44E6-909D-385EE18D47F7}" sibTransId="{F8CDA78C-CDC8-4F22-B4F9-8018A519D9C3}"/>
    <dgm:cxn modelId="{C343ACE8-4615-49FF-92FA-CB30D33FE6F7}" type="presOf" srcId="{C259D2F2-61B6-4F6A-BD73-817334EBF2E4}" destId="{5FCD4F8E-BF4B-4EAC-A6C0-47C59F6EE903}" srcOrd="1" destOrd="0" presId="urn:microsoft.com/office/officeart/2005/8/layout/vList4"/>
    <dgm:cxn modelId="{9C3A72F4-84E2-48C6-9639-D70BF549B76A}" type="presOf" srcId="{FEDA0528-75E2-46A9-B776-52205F33F4D6}" destId="{2F0061A8-161B-485B-84C4-C0F4D889246F}" srcOrd="0" destOrd="0" presId="urn:microsoft.com/office/officeart/2005/8/layout/vList4"/>
    <dgm:cxn modelId="{6814395F-486B-4EFB-AB65-E59427D43413}" type="presParOf" srcId="{2F0061A8-161B-485B-84C4-C0F4D889246F}" destId="{00A090D4-613F-42BC-BB5F-660EC7737A8B}" srcOrd="0" destOrd="0" presId="urn:microsoft.com/office/officeart/2005/8/layout/vList4"/>
    <dgm:cxn modelId="{E5A3D1CD-774B-4436-9819-BB7AD9F47022}" type="presParOf" srcId="{00A090D4-613F-42BC-BB5F-660EC7737A8B}" destId="{9565D8B0-00BA-48CF-960A-EE841F7B04E5}" srcOrd="0" destOrd="0" presId="urn:microsoft.com/office/officeart/2005/8/layout/vList4"/>
    <dgm:cxn modelId="{695157DC-6A81-483A-A3D6-924EFB1685C0}" type="presParOf" srcId="{00A090D4-613F-42BC-BB5F-660EC7737A8B}" destId="{FA47EF3F-5D15-44D2-AD92-9D708300B6BD}" srcOrd="1" destOrd="0" presId="urn:microsoft.com/office/officeart/2005/8/layout/vList4"/>
    <dgm:cxn modelId="{3AA0FF26-F02C-48DF-BBE7-0A3CCC31810C}" type="presParOf" srcId="{00A090D4-613F-42BC-BB5F-660EC7737A8B}" destId="{7146488E-4E1B-4FFB-AA78-46BAD318309E}" srcOrd="2" destOrd="0" presId="urn:microsoft.com/office/officeart/2005/8/layout/vList4"/>
    <dgm:cxn modelId="{A50AC0E1-DD48-46EC-BEBE-93D6A5202910}" type="presParOf" srcId="{2F0061A8-161B-485B-84C4-C0F4D889246F}" destId="{0C79FB9D-7E80-444D-819F-0AD41527DFCC}" srcOrd="1" destOrd="0" presId="urn:microsoft.com/office/officeart/2005/8/layout/vList4"/>
    <dgm:cxn modelId="{FE48D615-9595-48AE-86A9-2FDB95B3C341}" type="presParOf" srcId="{2F0061A8-161B-485B-84C4-C0F4D889246F}" destId="{5FD04E97-216D-4F18-9DB6-04D072B485EB}" srcOrd="2" destOrd="0" presId="urn:microsoft.com/office/officeart/2005/8/layout/vList4"/>
    <dgm:cxn modelId="{072336CD-F461-4FC7-9804-2C646F65DF9D}" type="presParOf" srcId="{5FD04E97-216D-4F18-9DB6-04D072B485EB}" destId="{E7A71D0C-6E92-4E62-910E-3BDE9D506EAF}" srcOrd="0" destOrd="0" presId="urn:microsoft.com/office/officeart/2005/8/layout/vList4"/>
    <dgm:cxn modelId="{5E8654ED-0F29-4015-9049-2EA9060650E3}" type="presParOf" srcId="{5FD04E97-216D-4F18-9DB6-04D072B485EB}" destId="{044DE4CF-ED17-41C4-B115-EEBA3E5467B5}" srcOrd="1" destOrd="0" presId="urn:microsoft.com/office/officeart/2005/8/layout/vList4"/>
    <dgm:cxn modelId="{9EF18EA9-94B9-40A5-8BB9-D480EAD8E4F3}" type="presParOf" srcId="{5FD04E97-216D-4F18-9DB6-04D072B485EB}" destId="{FACBDCBF-8222-44C6-824E-A4E739478C08}" srcOrd="2" destOrd="0" presId="urn:microsoft.com/office/officeart/2005/8/layout/vList4"/>
    <dgm:cxn modelId="{D490C6FC-702E-4CED-B181-6AC80DE0A918}" type="presParOf" srcId="{2F0061A8-161B-485B-84C4-C0F4D889246F}" destId="{1A9D5A5E-B35D-42DC-B7AB-6F22A25C11E4}" srcOrd="3" destOrd="0" presId="urn:microsoft.com/office/officeart/2005/8/layout/vList4"/>
    <dgm:cxn modelId="{DB298E61-26BA-496F-A8D4-BB363AD9D75F}" type="presParOf" srcId="{2F0061A8-161B-485B-84C4-C0F4D889246F}" destId="{E9F15D36-4F34-409C-9286-55E6FEF35849}" srcOrd="4" destOrd="0" presId="urn:microsoft.com/office/officeart/2005/8/layout/vList4"/>
    <dgm:cxn modelId="{21FFE0CE-37F6-4E47-80C7-E8F54A922BE8}" type="presParOf" srcId="{E9F15D36-4F34-409C-9286-55E6FEF35849}" destId="{93BC54FA-DCC7-4C6B-BECA-38C1FC009A89}" srcOrd="0" destOrd="0" presId="urn:microsoft.com/office/officeart/2005/8/layout/vList4"/>
    <dgm:cxn modelId="{49D301AC-CD0A-42B9-A6A8-20593CCE5949}" type="presParOf" srcId="{E9F15D36-4F34-409C-9286-55E6FEF35849}" destId="{B19486D5-9291-4D3D-8D08-9543A0D78AE6}" srcOrd="1" destOrd="0" presId="urn:microsoft.com/office/officeart/2005/8/layout/vList4"/>
    <dgm:cxn modelId="{B90DC399-8849-4B04-86B2-0F6284F70BA2}" type="presParOf" srcId="{E9F15D36-4F34-409C-9286-55E6FEF35849}" destId="{5FCD4F8E-BF4B-4EAC-A6C0-47C59F6EE903}" srcOrd="2" destOrd="0" presId="urn:microsoft.com/office/officeart/2005/8/layout/vList4"/>
    <dgm:cxn modelId="{B8B7E256-5721-4825-9E55-9C14A5D9904F}" type="presParOf" srcId="{2F0061A8-161B-485B-84C4-C0F4D889246F}" destId="{CEE84DBB-E860-40E3-8567-546B34D3B643}" srcOrd="5" destOrd="0" presId="urn:microsoft.com/office/officeart/2005/8/layout/vList4"/>
    <dgm:cxn modelId="{1216016B-F24C-4556-87C3-17E8F5C6BF3E}" type="presParOf" srcId="{2F0061A8-161B-485B-84C4-C0F4D889246F}" destId="{32CE8A8E-1B50-47D7-AF13-9152B0E82CD7}" srcOrd="6" destOrd="0" presId="urn:microsoft.com/office/officeart/2005/8/layout/vList4"/>
    <dgm:cxn modelId="{2A5E6001-7673-45D6-BBBC-1929A44C6838}" type="presParOf" srcId="{32CE8A8E-1B50-47D7-AF13-9152B0E82CD7}" destId="{B6982D49-AD38-412D-859E-6FD427E72E9F}" srcOrd="0" destOrd="0" presId="urn:microsoft.com/office/officeart/2005/8/layout/vList4"/>
    <dgm:cxn modelId="{858C9CAC-E1CA-4EB7-9BA0-5EB2A3E08EBD}" type="presParOf" srcId="{32CE8A8E-1B50-47D7-AF13-9152B0E82CD7}" destId="{AEF5FB50-BD3D-4101-BED1-89B3DCF16ECC}" srcOrd="1" destOrd="0" presId="urn:microsoft.com/office/officeart/2005/8/layout/vList4"/>
    <dgm:cxn modelId="{2C53F676-7FF9-4465-B266-42BEF784F04C}" type="presParOf" srcId="{32CE8A8E-1B50-47D7-AF13-9152B0E82CD7}" destId="{C3C437F4-C742-46EA-A1B5-0D0FF0BBC20E}" srcOrd="2" destOrd="0" presId="urn:microsoft.com/office/officeart/2005/8/layout/vList4"/>
    <dgm:cxn modelId="{EE458203-8749-4D58-8939-C97AAD67C6F9}" type="presParOf" srcId="{2F0061A8-161B-485B-84C4-C0F4D889246F}" destId="{A91D9D3E-7127-47B1-BE88-63D5FA8BD941}" srcOrd="7" destOrd="0" presId="urn:microsoft.com/office/officeart/2005/8/layout/vList4"/>
    <dgm:cxn modelId="{D232CE57-357F-448A-B15C-9FB37BC7D47B}" type="presParOf" srcId="{2F0061A8-161B-485B-84C4-C0F4D889246F}" destId="{BB302EDD-714F-454E-BBED-976EBB311BD7}" srcOrd="8" destOrd="0" presId="urn:microsoft.com/office/officeart/2005/8/layout/vList4"/>
    <dgm:cxn modelId="{2962031E-CF8D-48E9-B928-1A39CD3EB432}" type="presParOf" srcId="{BB302EDD-714F-454E-BBED-976EBB311BD7}" destId="{CBEAB24C-47AE-4006-B397-56AE3EF67F31}" srcOrd="0" destOrd="0" presId="urn:microsoft.com/office/officeart/2005/8/layout/vList4"/>
    <dgm:cxn modelId="{F7F36B67-1EB3-4901-A05D-F69F7EC115E2}" type="presParOf" srcId="{BB302EDD-714F-454E-BBED-976EBB311BD7}" destId="{DDA396E7-4AAA-4F48-B89A-EE9AAC9F6288}" srcOrd="1" destOrd="0" presId="urn:microsoft.com/office/officeart/2005/8/layout/vList4"/>
    <dgm:cxn modelId="{371D4DA3-D3D9-4486-BBE9-3D26A43FB8A8}" type="presParOf" srcId="{BB302EDD-714F-454E-BBED-976EBB311BD7}" destId="{1F3C7C0F-8EAA-49EE-AFCA-08E9D4A8DD0D}" srcOrd="2" destOrd="0" presId="urn:microsoft.com/office/officeart/2005/8/layout/vList4"/>
    <dgm:cxn modelId="{7BE014AF-D98F-4DE2-8036-14F4325EBD51}" type="presParOf" srcId="{2F0061A8-161B-485B-84C4-C0F4D889246F}" destId="{6C23B242-EF91-4C34-A169-F5FCF0EFEE8C}" srcOrd="9" destOrd="0" presId="urn:microsoft.com/office/officeart/2005/8/layout/vList4"/>
    <dgm:cxn modelId="{4B196E51-299A-4DAC-96DA-AFF77A92CAB3}" type="presParOf" srcId="{2F0061A8-161B-485B-84C4-C0F4D889246F}" destId="{B22A36E3-5858-4203-9240-66A31B13438A}" srcOrd="10" destOrd="0" presId="urn:microsoft.com/office/officeart/2005/8/layout/vList4"/>
    <dgm:cxn modelId="{35692C8E-3F7D-4317-9C05-82F8940E4A38}" type="presParOf" srcId="{B22A36E3-5858-4203-9240-66A31B13438A}" destId="{F8512CFB-4C06-4EE8-8F01-22EC284DA5DC}" srcOrd="0" destOrd="0" presId="urn:microsoft.com/office/officeart/2005/8/layout/vList4"/>
    <dgm:cxn modelId="{83CCE60E-8E9B-4891-B831-362699F49FD7}" type="presParOf" srcId="{B22A36E3-5858-4203-9240-66A31B13438A}" destId="{8C624EA5-2BC6-4FFB-BBA7-CF4B126A3913}" srcOrd="1" destOrd="0" presId="urn:microsoft.com/office/officeart/2005/8/layout/vList4"/>
    <dgm:cxn modelId="{926C2157-030F-406B-8CD8-05E918897CAA}" type="presParOf" srcId="{B22A36E3-5858-4203-9240-66A31B13438A}" destId="{10F5B890-5880-4DF2-AFF0-C11535F46E0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BE6303-4F40-44BC-8A70-5F8657CC7E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A91D1D-D49B-4D4D-BD78-FC3AEBB876F9}">
      <dgm:prSet/>
      <dgm:spPr>
        <a:solidFill>
          <a:srgbClr val="222A89"/>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MCL 168.683: Certified county clerks </a:t>
          </a:r>
          <a:r>
            <a:rPr lang="en-US" b="1">
              <a:latin typeface="Open Sans" panose="020B0606030504020204" pitchFamily="34" charset="0"/>
              <a:ea typeface="Open Sans" panose="020B0606030504020204" pitchFamily="34" charset="0"/>
              <a:cs typeface="Open Sans" panose="020B0606030504020204" pitchFamily="34" charset="0"/>
            </a:rPr>
            <a:t>must</a:t>
          </a:r>
          <a:r>
            <a:rPr lang="en-US">
              <a:latin typeface="Open Sans" panose="020B0606030504020204" pitchFamily="34" charset="0"/>
              <a:ea typeface="Open Sans" panose="020B0606030504020204" pitchFamily="34" charset="0"/>
              <a:cs typeface="Open Sans" panose="020B0606030504020204" pitchFamily="34" charset="0"/>
            </a:rPr>
            <a:t> offer election inspector certification training schools before each primary, general, and special election.</a:t>
          </a:r>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27070C36-09C0-43BC-AE7D-F501240D9751}" type="parTrans" cxnId="{0508DAB6-3FC1-4507-A031-6E9B987D68B0}">
      <dgm:prSet/>
      <dgm:spPr/>
      <dgm:t>
        <a:bodyPr/>
        <a:lstStyle/>
        <a:p>
          <a:endParaRPr lang="en-US"/>
        </a:p>
      </dgm:t>
    </dgm:pt>
    <dgm:pt modelId="{C0F901B5-BF9B-40D2-B5AB-73BFE0F40B2F}" type="sibTrans" cxnId="{0508DAB6-3FC1-4507-A031-6E9B987D68B0}">
      <dgm:prSet/>
      <dgm:spPr/>
      <dgm:t>
        <a:bodyPr/>
        <a:lstStyle/>
        <a:p>
          <a:endParaRPr lang="en-US"/>
        </a:p>
      </dgm:t>
    </dgm:pt>
    <dgm:pt modelId="{E6BB33A2-7D19-4BBA-A071-B10557BE3060}" type="pres">
      <dgm:prSet presAssocID="{C8BE6303-4F40-44BC-8A70-5F8657CC7E6C}" presName="linear" presStyleCnt="0">
        <dgm:presLayoutVars>
          <dgm:animLvl val="lvl"/>
          <dgm:resizeHandles val="exact"/>
        </dgm:presLayoutVars>
      </dgm:prSet>
      <dgm:spPr/>
    </dgm:pt>
    <dgm:pt modelId="{540FBFB1-6750-4215-A86E-5E42FF4CAF92}" type="pres">
      <dgm:prSet presAssocID="{47A91D1D-D49B-4D4D-BD78-FC3AEBB876F9}" presName="parentText" presStyleLbl="node1" presStyleIdx="0" presStyleCnt="1">
        <dgm:presLayoutVars>
          <dgm:chMax val="0"/>
          <dgm:bulletEnabled val="1"/>
        </dgm:presLayoutVars>
      </dgm:prSet>
      <dgm:spPr/>
    </dgm:pt>
  </dgm:ptLst>
  <dgm:cxnLst>
    <dgm:cxn modelId="{5EE01565-5C4D-4FA7-B8F8-A1D8BAF3E41E}" type="presOf" srcId="{C8BE6303-4F40-44BC-8A70-5F8657CC7E6C}" destId="{E6BB33A2-7D19-4BBA-A071-B10557BE3060}" srcOrd="0" destOrd="0" presId="urn:microsoft.com/office/officeart/2005/8/layout/vList2"/>
    <dgm:cxn modelId="{0508DAB6-3FC1-4507-A031-6E9B987D68B0}" srcId="{C8BE6303-4F40-44BC-8A70-5F8657CC7E6C}" destId="{47A91D1D-D49B-4D4D-BD78-FC3AEBB876F9}" srcOrd="0" destOrd="0" parTransId="{27070C36-09C0-43BC-AE7D-F501240D9751}" sibTransId="{C0F901B5-BF9B-40D2-B5AB-73BFE0F40B2F}"/>
    <dgm:cxn modelId="{C5F491DD-50AF-4A1E-9658-C87F8971F556}" type="presOf" srcId="{47A91D1D-D49B-4D4D-BD78-FC3AEBB876F9}" destId="{540FBFB1-6750-4215-A86E-5E42FF4CAF92}" srcOrd="0" destOrd="0" presId="urn:microsoft.com/office/officeart/2005/8/layout/vList2"/>
    <dgm:cxn modelId="{429183C1-8EA3-4F69-923C-6DBA5E9C8F32}" type="presParOf" srcId="{E6BB33A2-7D19-4BBA-A071-B10557BE3060}" destId="{540FBFB1-6750-4215-A86E-5E42FF4CAF9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0AC48C-FD4C-4C8E-8D6D-A3A393E8E3A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021220-09D5-46FD-BD75-F665B22B98B4}">
      <dgm:prSet custT="1"/>
      <dgm:spPr>
        <a:solidFill>
          <a:schemeClr val="accent6">
            <a:lumMod val="75000"/>
          </a:schemeClr>
        </a:solidFill>
      </dgm:spPr>
      <dgm:t>
        <a:bodyPr/>
        <a:lstStyle/>
        <a:p>
          <a:r>
            <a:rPr lang="en-US" sz="3600">
              <a:latin typeface="Open Sans"/>
              <a:ea typeface="Open Sans"/>
              <a:cs typeface="Open Sans"/>
            </a:rPr>
            <a:t>Must</a:t>
          </a:r>
        </a:p>
      </dgm:t>
    </dgm:pt>
    <dgm:pt modelId="{67A7FF19-9F9F-4357-8DCA-E1EB0D442BBC}" type="parTrans" cxnId="{3807676B-C254-4170-AF24-40128D3FA8A3}">
      <dgm:prSet/>
      <dgm:spPr/>
      <dgm:t>
        <a:bodyPr/>
        <a:lstStyle/>
        <a:p>
          <a:endParaRPr lang="en-US"/>
        </a:p>
      </dgm:t>
    </dgm:pt>
    <dgm:pt modelId="{58075EA6-8102-4F58-89CE-0FC21E2B9E2B}" type="sibTrans" cxnId="{3807676B-C254-4170-AF24-40128D3FA8A3}">
      <dgm:prSet/>
      <dgm:spPr/>
      <dgm:t>
        <a:bodyPr/>
        <a:lstStyle/>
        <a:p>
          <a:endParaRPr lang="en-US"/>
        </a:p>
      </dgm:t>
    </dgm:pt>
    <dgm:pt modelId="{AB2FD156-1555-40D7-B48F-50F0E4B1EA63}">
      <dgm:prSet/>
      <dgm:spPr>
        <a:ln>
          <a:solidFill>
            <a:schemeClr val="accent6">
              <a:lumMod val="75000"/>
            </a:schemeClr>
          </a:solidFill>
        </a:ln>
      </dgm:spPr>
      <dgm:t>
        <a:bodyPr/>
        <a:lstStyle/>
        <a:p>
          <a:r>
            <a:rPr lang="en-US">
              <a:latin typeface="Open Sans"/>
              <a:ea typeface="Open Sans"/>
              <a:cs typeface="Open Sans"/>
            </a:rPr>
            <a:t>File an application with the city, township, or county clerk</a:t>
          </a:r>
        </a:p>
      </dgm:t>
    </dgm:pt>
    <dgm:pt modelId="{6E129859-2483-45AE-8256-9830A0FD38E1}" type="parTrans" cxnId="{77DEA587-D515-4622-AE82-C3C58BBAA8AE}">
      <dgm:prSet/>
      <dgm:spPr/>
      <dgm:t>
        <a:bodyPr/>
        <a:lstStyle/>
        <a:p>
          <a:endParaRPr lang="en-US"/>
        </a:p>
      </dgm:t>
    </dgm:pt>
    <dgm:pt modelId="{66ED7152-B164-4658-AE0A-2BF15BC9F2AB}" type="sibTrans" cxnId="{77DEA587-D515-4622-AE82-C3C58BBAA8AE}">
      <dgm:prSet/>
      <dgm:spPr/>
      <dgm:t>
        <a:bodyPr/>
        <a:lstStyle/>
        <a:p>
          <a:endParaRPr lang="en-US"/>
        </a:p>
      </dgm:t>
    </dgm:pt>
    <dgm:pt modelId="{BF8D284E-B5D7-4A88-BF85-AD3884F3337E}">
      <dgm:prSet/>
      <dgm:spPr>
        <a:ln>
          <a:solidFill>
            <a:schemeClr val="accent6">
              <a:lumMod val="75000"/>
            </a:schemeClr>
          </a:solidFill>
        </a:ln>
      </dgm:spPr>
      <dgm:t>
        <a:bodyPr/>
        <a:lstStyle/>
        <a:p>
          <a:pPr rtl="0"/>
          <a:r>
            <a:rPr lang="en-US">
              <a:latin typeface="Open Sans"/>
              <a:ea typeface="Open Sans"/>
              <a:cs typeface="Open Sans"/>
            </a:rPr>
            <a:t>Attend election inspector certification training at least every two years</a:t>
          </a:r>
        </a:p>
      </dgm:t>
    </dgm:pt>
    <dgm:pt modelId="{3F0EAA74-0210-4067-8D1E-38C28201CC9D}" type="parTrans" cxnId="{C6053FE4-BE63-46F9-A04D-6B9DF387BA44}">
      <dgm:prSet/>
      <dgm:spPr/>
      <dgm:t>
        <a:bodyPr/>
        <a:lstStyle/>
        <a:p>
          <a:endParaRPr lang="en-US"/>
        </a:p>
      </dgm:t>
    </dgm:pt>
    <dgm:pt modelId="{9155DA5E-A0B0-4ECA-8ED9-08533DB0D5E5}" type="sibTrans" cxnId="{C6053FE4-BE63-46F9-A04D-6B9DF387BA44}">
      <dgm:prSet/>
      <dgm:spPr/>
      <dgm:t>
        <a:bodyPr/>
        <a:lstStyle/>
        <a:p>
          <a:endParaRPr lang="en-US"/>
        </a:p>
      </dgm:t>
    </dgm:pt>
    <dgm:pt modelId="{F7E7AE92-B962-4626-B1BE-0682C4961F1C}">
      <dgm:prSet custT="1"/>
      <dgm:spPr>
        <a:solidFill>
          <a:srgbClr val="820000"/>
        </a:solidFill>
      </dgm:spPr>
      <dgm:t>
        <a:bodyPr/>
        <a:lstStyle/>
        <a:p>
          <a:r>
            <a:rPr lang="en-US" sz="3600">
              <a:latin typeface="Open Sans"/>
              <a:ea typeface="Open Sans"/>
              <a:cs typeface="Open Sans"/>
            </a:rPr>
            <a:t>Must Not</a:t>
          </a:r>
        </a:p>
      </dgm:t>
    </dgm:pt>
    <dgm:pt modelId="{252A34C3-E70A-4E8C-9FCF-9BB3CE03873E}" type="parTrans" cxnId="{02C86F02-3BA1-43A7-B380-A0801DC074BC}">
      <dgm:prSet/>
      <dgm:spPr/>
      <dgm:t>
        <a:bodyPr/>
        <a:lstStyle/>
        <a:p>
          <a:endParaRPr lang="en-US"/>
        </a:p>
      </dgm:t>
    </dgm:pt>
    <dgm:pt modelId="{23F6367A-65A2-405C-A6CA-B3768E27F28B}" type="sibTrans" cxnId="{02C86F02-3BA1-43A7-B380-A0801DC074BC}">
      <dgm:prSet/>
      <dgm:spPr/>
      <dgm:t>
        <a:bodyPr/>
        <a:lstStyle/>
        <a:p>
          <a:endParaRPr lang="en-US"/>
        </a:p>
      </dgm:t>
    </dgm:pt>
    <dgm:pt modelId="{3F86AEC0-7881-46D9-91A8-6B24A2059B04}">
      <dgm:prSet/>
      <dgm:spPr>
        <a:ln>
          <a:solidFill>
            <a:srgbClr val="820000"/>
          </a:solidFill>
        </a:ln>
      </dgm:spPr>
      <dgm:t>
        <a:bodyPr/>
        <a:lstStyle/>
        <a:p>
          <a:r>
            <a:rPr lang="en-US">
              <a:latin typeface="Open Sans"/>
              <a:ea typeface="Open Sans"/>
              <a:cs typeface="Open Sans"/>
            </a:rPr>
            <a:t>Have been convicted of a felony or election crime </a:t>
          </a:r>
        </a:p>
      </dgm:t>
    </dgm:pt>
    <dgm:pt modelId="{2C25DF73-D57A-4D70-99AB-59A3221C2616}" type="parTrans" cxnId="{9D856BB9-4CE3-4FEF-BD60-ABC684C40A66}">
      <dgm:prSet/>
      <dgm:spPr/>
      <dgm:t>
        <a:bodyPr/>
        <a:lstStyle/>
        <a:p>
          <a:endParaRPr lang="en-US"/>
        </a:p>
      </dgm:t>
    </dgm:pt>
    <dgm:pt modelId="{6C01D66B-55A3-4027-8D86-6A0E1B549FCD}" type="sibTrans" cxnId="{9D856BB9-4CE3-4FEF-BD60-ABC684C40A66}">
      <dgm:prSet/>
      <dgm:spPr/>
      <dgm:t>
        <a:bodyPr/>
        <a:lstStyle/>
        <a:p>
          <a:endParaRPr lang="en-US"/>
        </a:p>
      </dgm:t>
    </dgm:pt>
    <dgm:pt modelId="{D3EC48C7-EA40-43C9-990A-EFD15024BD87}">
      <dgm:prSet/>
      <dgm:spPr>
        <a:ln>
          <a:solidFill>
            <a:schemeClr val="accent6">
              <a:lumMod val="75000"/>
            </a:schemeClr>
          </a:solidFill>
        </a:ln>
      </dgm:spPr>
      <dgm:t>
        <a:bodyPr/>
        <a:lstStyle/>
        <a:p>
          <a:r>
            <a:rPr lang="en-US">
              <a:latin typeface="Open Sans"/>
              <a:ea typeface="Open Sans"/>
              <a:cs typeface="Open Sans"/>
            </a:rPr>
            <a:t>Be a qualified and registered voter if 18 years of age or older (16- and 17-year-olds can be additional inspectors beyond required minimum)</a:t>
          </a:r>
        </a:p>
      </dgm:t>
    </dgm:pt>
    <dgm:pt modelId="{14325840-5297-4B6C-BDB6-8B2EF004C9E2}" type="parTrans" cxnId="{27047DE9-C941-44F4-9A62-E2D86102CABD}">
      <dgm:prSet/>
      <dgm:spPr/>
      <dgm:t>
        <a:bodyPr/>
        <a:lstStyle/>
        <a:p>
          <a:endParaRPr lang="en-US"/>
        </a:p>
      </dgm:t>
    </dgm:pt>
    <dgm:pt modelId="{0BBD7E43-639B-43BC-AE8C-3547B698C228}" type="sibTrans" cxnId="{27047DE9-C941-44F4-9A62-E2D86102CABD}">
      <dgm:prSet/>
      <dgm:spPr/>
      <dgm:t>
        <a:bodyPr/>
        <a:lstStyle/>
        <a:p>
          <a:endParaRPr lang="en-US"/>
        </a:p>
      </dgm:t>
    </dgm:pt>
    <dgm:pt modelId="{C8CF1A50-A9FC-4FEC-8373-C79DF71F3780}">
      <dgm:prSet/>
      <dgm:spPr>
        <a:ln>
          <a:solidFill>
            <a:srgbClr val="820000"/>
          </a:solidFill>
        </a:ln>
      </dgm:spPr>
      <dgm:t>
        <a:bodyPr/>
        <a:lstStyle/>
        <a:p>
          <a:r>
            <a:rPr lang="en-US">
              <a:latin typeface="Open Sans"/>
              <a:ea typeface="Open Sans"/>
              <a:cs typeface="Open Sans"/>
            </a:rPr>
            <a:t>Be a candidate on the ballot at the location, immediate family of a candidate, or extended family that lives with the candidate</a:t>
          </a:r>
        </a:p>
      </dgm:t>
    </dgm:pt>
    <dgm:pt modelId="{D3C1BE65-CACE-44B7-A92C-ACEC83B02842}" type="parTrans" cxnId="{338C4542-64E4-412F-ACAD-3CAD0C6658FE}">
      <dgm:prSet/>
      <dgm:spPr/>
      <dgm:t>
        <a:bodyPr/>
        <a:lstStyle/>
        <a:p>
          <a:endParaRPr lang="en-US"/>
        </a:p>
      </dgm:t>
    </dgm:pt>
    <dgm:pt modelId="{AABFA926-7201-45D1-9410-992F9DC76B87}" type="sibTrans" cxnId="{338C4542-64E4-412F-ACAD-3CAD0C6658FE}">
      <dgm:prSet/>
      <dgm:spPr/>
      <dgm:t>
        <a:bodyPr/>
        <a:lstStyle/>
        <a:p>
          <a:endParaRPr lang="en-US"/>
        </a:p>
      </dgm:t>
    </dgm:pt>
    <dgm:pt modelId="{91B7654B-4310-4426-9392-DAC79394D59A}" type="pres">
      <dgm:prSet presAssocID="{0D0AC48C-FD4C-4C8E-8D6D-A3A393E8E3A8}" presName="linear" presStyleCnt="0">
        <dgm:presLayoutVars>
          <dgm:dir/>
          <dgm:animLvl val="lvl"/>
          <dgm:resizeHandles val="exact"/>
        </dgm:presLayoutVars>
      </dgm:prSet>
      <dgm:spPr/>
    </dgm:pt>
    <dgm:pt modelId="{EA8E04C7-C1A2-490C-A1FD-ACC59BAE02B0}" type="pres">
      <dgm:prSet presAssocID="{93021220-09D5-46FD-BD75-F665B22B98B4}" presName="parentLin" presStyleCnt="0"/>
      <dgm:spPr/>
    </dgm:pt>
    <dgm:pt modelId="{F82FE473-7AA2-463E-8B07-353EF2266B2C}" type="pres">
      <dgm:prSet presAssocID="{93021220-09D5-46FD-BD75-F665B22B98B4}" presName="parentLeftMargin" presStyleLbl="node1" presStyleIdx="0" presStyleCnt="2"/>
      <dgm:spPr/>
    </dgm:pt>
    <dgm:pt modelId="{C90DCE39-615E-4DD0-A76F-F91C56933A1C}" type="pres">
      <dgm:prSet presAssocID="{93021220-09D5-46FD-BD75-F665B22B98B4}" presName="parentText" presStyleLbl="node1" presStyleIdx="0" presStyleCnt="2" custLinFactNeighborX="10462" custLinFactNeighborY="17509">
        <dgm:presLayoutVars>
          <dgm:chMax val="0"/>
          <dgm:bulletEnabled val="1"/>
        </dgm:presLayoutVars>
      </dgm:prSet>
      <dgm:spPr/>
    </dgm:pt>
    <dgm:pt modelId="{403D7921-97DE-4AA7-B38B-1FC09DB653AA}" type="pres">
      <dgm:prSet presAssocID="{93021220-09D5-46FD-BD75-F665B22B98B4}" presName="negativeSpace" presStyleCnt="0"/>
      <dgm:spPr/>
    </dgm:pt>
    <dgm:pt modelId="{7CB7EB2F-CB5E-429D-AC06-3946E0062D3B}" type="pres">
      <dgm:prSet presAssocID="{93021220-09D5-46FD-BD75-F665B22B98B4}" presName="childText" presStyleLbl="conFgAcc1" presStyleIdx="0" presStyleCnt="2">
        <dgm:presLayoutVars>
          <dgm:bulletEnabled val="1"/>
        </dgm:presLayoutVars>
      </dgm:prSet>
      <dgm:spPr/>
    </dgm:pt>
    <dgm:pt modelId="{515BE501-C3CA-4005-AF71-B916F3B3EDAE}" type="pres">
      <dgm:prSet presAssocID="{58075EA6-8102-4F58-89CE-0FC21E2B9E2B}" presName="spaceBetweenRectangles" presStyleCnt="0"/>
      <dgm:spPr/>
    </dgm:pt>
    <dgm:pt modelId="{ABD50A55-BC07-4D71-ABBC-3CFE57303903}" type="pres">
      <dgm:prSet presAssocID="{F7E7AE92-B962-4626-B1BE-0682C4961F1C}" presName="parentLin" presStyleCnt="0"/>
      <dgm:spPr/>
    </dgm:pt>
    <dgm:pt modelId="{9230D4B9-26CD-42B5-85B5-B4D1542AE8B4}" type="pres">
      <dgm:prSet presAssocID="{F7E7AE92-B962-4626-B1BE-0682C4961F1C}" presName="parentLeftMargin" presStyleLbl="node1" presStyleIdx="0" presStyleCnt="2"/>
      <dgm:spPr/>
    </dgm:pt>
    <dgm:pt modelId="{DB8F6BBE-98C2-4039-9B9C-C299936D7D97}" type="pres">
      <dgm:prSet presAssocID="{F7E7AE92-B962-4626-B1BE-0682C4961F1C}" presName="parentText" presStyleLbl="node1" presStyleIdx="1" presStyleCnt="2">
        <dgm:presLayoutVars>
          <dgm:chMax val="0"/>
          <dgm:bulletEnabled val="1"/>
        </dgm:presLayoutVars>
      </dgm:prSet>
      <dgm:spPr/>
    </dgm:pt>
    <dgm:pt modelId="{F0D8C396-3AC0-4DF5-8677-94F2B30973F2}" type="pres">
      <dgm:prSet presAssocID="{F7E7AE92-B962-4626-B1BE-0682C4961F1C}" presName="negativeSpace" presStyleCnt="0"/>
      <dgm:spPr/>
    </dgm:pt>
    <dgm:pt modelId="{D55587A6-4BCB-45E9-BB99-D0387AD6930F}" type="pres">
      <dgm:prSet presAssocID="{F7E7AE92-B962-4626-B1BE-0682C4961F1C}" presName="childText" presStyleLbl="conFgAcc1" presStyleIdx="1" presStyleCnt="2">
        <dgm:presLayoutVars>
          <dgm:bulletEnabled val="1"/>
        </dgm:presLayoutVars>
      </dgm:prSet>
      <dgm:spPr/>
    </dgm:pt>
  </dgm:ptLst>
  <dgm:cxnLst>
    <dgm:cxn modelId="{02C86F02-3BA1-43A7-B380-A0801DC074BC}" srcId="{0D0AC48C-FD4C-4C8E-8D6D-A3A393E8E3A8}" destId="{F7E7AE92-B962-4626-B1BE-0682C4961F1C}" srcOrd="1" destOrd="0" parTransId="{252A34C3-E70A-4E8C-9FCF-9BB3CE03873E}" sibTransId="{23F6367A-65A2-405C-A6CA-B3768E27F28B}"/>
    <dgm:cxn modelId="{2C2FB337-A2C0-4B07-B41A-19040ECF9AD2}" type="presOf" srcId="{BF8D284E-B5D7-4A88-BF85-AD3884F3337E}" destId="{7CB7EB2F-CB5E-429D-AC06-3946E0062D3B}" srcOrd="0" destOrd="2" presId="urn:microsoft.com/office/officeart/2005/8/layout/list1"/>
    <dgm:cxn modelId="{338C4542-64E4-412F-ACAD-3CAD0C6658FE}" srcId="{F7E7AE92-B962-4626-B1BE-0682C4961F1C}" destId="{C8CF1A50-A9FC-4FEC-8373-C79DF71F3780}" srcOrd="0" destOrd="0" parTransId="{D3C1BE65-CACE-44B7-A92C-ACEC83B02842}" sibTransId="{AABFA926-7201-45D1-9410-992F9DC76B87}"/>
    <dgm:cxn modelId="{969D7D4A-6FE4-4F3E-9BB5-E0557D29B55B}" type="presOf" srcId="{93021220-09D5-46FD-BD75-F665B22B98B4}" destId="{F82FE473-7AA2-463E-8B07-353EF2266B2C}" srcOrd="0" destOrd="0" presId="urn:microsoft.com/office/officeart/2005/8/layout/list1"/>
    <dgm:cxn modelId="{3807676B-C254-4170-AF24-40128D3FA8A3}" srcId="{0D0AC48C-FD4C-4C8E-8D6D-A3A393E8E3A8}" destId="{93021220-09D5-46FD-BD75-F665B22B98B4}" srcOrd="0" destOrd="0" parTransId="{67A7FF19-9F9F-4357-8DCA-E1EB0D442BBC}" sibTransId="{58075EA6-8102-4F58-89CE-0FC21E2B9E2B}"/>
    <dgm:cxn modelId="{C6F72252-EA27-45D7-A84F-2D68A773741B}" type="presOf" srcId="{C8CF1A50-A9FC-4FEC-8373-C79DF71F3780}" destId="{D55587A6-4BCB-45E9-BB99-D0387AD6930F}" srcOrd="0" destOrd="0" presId="urn:microsoft.com/office/officeart/2005/8/layout/list1"/>
    <dgm:cxn modelId="{CD860285-980E-4880-B745-1964BA118FD3}" type="presOf" srcId="{0D0AC48C-FD4C-4C8E-8D6D-A3A393E8E3A8}" destId="{91B7654B-4310-4426-9392-DAC79394D59A}" srcOrd="0" destOrd="0" presId="urn:microsoft.com/office/officeart/2005/8/layout/list1"/>
    <dgm:cxn modelId="{77DEA587-D515-4622-AE82-C3C58BBAA8AE}" srcId="{93021220-09D5-46FD-BD75-F665B22B98B4}" destId="{AB2FD156-1555-40D7-B48F-50F0E4B1EA63}" srcOrd="1" destOrd="0" parTransId="{6E129859-2483-45AE-8256-9830A0FD38E1}" sibTransId="{66ED7152-B164-4658-AE0A-2BF15BC9F2AB}"/>
    <dgm:cxn modelId="{87F4C08F-E160-484D-9F41-E537C05C823E}" type="presOf" srcId="{93021220-09D5-46FD-BD75-F665B22B98B4}" destId="{C90DCE39-615E-4DD0-A76F-F91C56933A1C}" srcOrd="1" destOrd="0" presId="urn:microsoft.com/office/officeart/2005/8/layout/list1"/>
    <dgm:cxn modelId="{280A96A9-EB1F-4C20-BABA-AA12EE3B58B6}" type="presOf" srcId="{F7E7AE92-B962-4626-B1BE-0682C4961F1C}" destId="{9230D4B9-26CD-42B5-85B5-B4D1542AE8B4}" srcOrd="0" destOrd="0" presId="urn:microsoft.com/office/officeart/2005/8/layout/list1"/>
    <dgm:cxn modelId="{8E1480AE-5CFD-49E1-92DD-A0E1A40AEFEB}" type="presOf" srcId="{D3EC48C7-EA40-43C9-990A-EFD15024BD87}" destId="{7CB7EB2F-CB5E-429D-AC06-3946E0062D3B}" srcOrd="0" destOrd="0" presId="urn:microsoft.com/office/officeart/2005/8/layout/list1"/>
    <dgm:cxn modelId="{25B3DEAF-8F5A-4ADE-B455-310C319D10BF}" type="presOf" srcId="{F7E7AE92-B962-4626-B1BE-0682C4961F1C}" destId="{DB8F6BBE-98C2-4039-9B9C-C299936D7D97}" srcOrd="1" destOrd="0" presId="urn:microsoft.com/office/officeart/2005/8/layout/list1"/>
    <dgm:cxn modelId="{9D856BB9-4CE3-4FEF-BD60-ABC684C40A66}" srcId="{F7E7AE92-B962-4626-B1BE-0682C4961F1C}" destId="{3F86AEC0-7881-46D9-91A8-6B24A2059B04}" srcOrd="1" destOrd="0" parTransId="{2C25DF73-D57A-4D70-99AB-59A3221C2616}" sibTransId="{6C01D66B-55A3-4027-8D86-6A0E1B549FCD}"/>
    <dgm:cxn modelId="{6241A1C3-57ED-48AC-874D-9728B95F1077}" type="presOf" srcId="{AB2FD156-1555-40D7-B48F-50F0E4B1EA63}" destId="{7CB7EB2F-CB5E-429D-AC06-3946E0062D3B}" srcOrd="0" destOrd="1" presId="urn:microsoft.com/office/officeart/2005/8/layout/list1"/>
    <dgm:cxn modelId="{821D89D5-0962-4030-B33E-F889DCDBCB9A}" type="presOf" srcId="{3F86AEC0-7881-46D9-91A8-6B24A2059B04}" destId="{D55587A6-4BCB-45E9-BB99-D0387AD6930F}" srcOrd="0" destOrd="1" presId="urn:microsoft.com/office/officeart/2005/8/layout/list1"/>
    <dgm:cxn modelId="{C6053FE4-BE63-46F9-A04D-6B9DF387BA44}" srcId="{93021220-09D5-46FD-BD75-F665B22B98B4}" destId="{BF8D284E-B5D7-4A88-BF85-AD3884F3337E}" srcOrd="2" destOrd="0" parTransId="{3F0EAA74-0210-4067-8D1E-38C28201CC9D}" sibTransId="{9155DA5E-A0B0-4ECA-8ED9-08533DB0D5E5}"/>
    <dgm:cxn modelId="{27047DE9-C941-44F4-9A62-E2D86102CABD}" srcId="{93021220-09D5-46FD-BD75-F665B22B98B4}" destId="{D3EC48C7-EA40-43C9-990A-EFD15024BD87}" srcOrd="0" destOrd="0" parTransId="{14325840-5297-4B6C-BDB6-8B2EF004C9E2}" sibTransId="{0BBD7E43-639B-43BC-AE8C-3547B698C228}"/>
    <dgm:cxn modelId="{B2A4E458-6DCA-415E-8226-5FEEABF34FDB}" type="presParOf" srcId="{91B7654B-4310-4426-9392-DAC79394D59A}" destId="{EA8E04C7-C1A2-490C-A1FD-ACC59BAE02B0}" srcOrd="0" destOrd="0" presId="urn:microsoft.com/office/officeart/2005/8/layout/list1"/>
    <dgm:cxn modelId="{C044CAB9-723B-47CC-8FE3-E42FEE2EACF8}" type="presParOf" srcId="{EA8E04C7-C1A2-490C-A1FD-ACC59BAE02B0}" destId="{F82FE473-7AA2-463E-8B07-353EF2266B2C}" srcOrd="0" destOrd="0" presId="urn:microsoft.com/office/officeart/2005/8/layout/list1"/>
    <dgm:cxn modelId="{BB83A5EB-B0EC-4FD2-AC8F-B1EEB1D370B5}" type="presParOf" srcId="{EA8E04C7-C1A2-490C-A1FD-ACC59BAE02B0}" destId="{C90DCE39-615E-4DD0-A76F-F91C56933A1C}" srcOrd="1" destOrd="0" presId="urn:microsoft.com/office/officeart/2005/8/layout/list1"/>
    <dgm:cxn modelId="{3E9E3A36-06CC-43D9-ACF8-5679CB4AA915}" type="presParOf" srcId="{91B7654B-4310-4426-9392-DAC79394D59A}" destId="{403D7921-97DE-4AA7-B38B-1FC09DB653AA}" srcOrd="1" destOrd="0" presId="urn:microsoft.com/office/officeart/2005/8/layout/list1"/>
    <dgm:cxn modelId="{8815D46D-C683-4CC8-8BF5-FF8EA5A6C168}" type="presParOf" srcId="{91B7654B-4310-4426-9392-DAC79394D59A}" destId="{7CB7EB2F-CB5E-429D-AC06-3946E0062D3B}" srcOrd="2" destOrd="0" presId="urn:microsoft.com/office/officeart/2005/8/layout/list1"/>
    <dgm:cxn modelId="{3881C1F1-E4FB-4D8D-9808-3011BA03CA9B}" type="presParOf" srcId="{91B7654B-4310-4426-9392-DAC79394D59A}" destId="{515BE501-C3CA-4005-AF71-B916F3B3EDAE}" srcOrd="3" destOrd="0" presId="urn:microsoft.com/office/officeart/2005/8/layout/list1"/>
    <dgm:cxn modelId="{E983B888-F914-4B93-B1EC-F6FE31B22067}" type="presParOf" srcId="{91B7654B-4310-4426-9392-DAC79394D59A}" destId="{ABD50A55-BC07-4D71-ABBC-3CFE57303903}" srcOrd="4" destOrd="0" presId="urn:microsoft.com/office/officeart/2005/8/layout/list1"/>
    <dgm:cxn modelId="{28E43728-F14A-42D2-BDF1-5870ADEB7EEA}" type="presParOf" srcId="{ABD50A55-BC07-4D71-ABBC-3CFE57303903}" destId="{9230D4B9-26CD-42B5-85B5-B4D1542AE8B4}" srcOrd="0" destOrd="0" presId="urn:microsoft.com/office/officeart/2005/8/layout/list1"/>
    <dgm:cxn modelId="{BD02FBE2-1440-4A04-A286-B78A4CE6B4D2}" type="presParOf" srcId="{ABD50A55-BC07-4D71-ABBC-3CFE57303903}" destId="{DB8F6BBE-98C2-4039-9B9C-C299936D7D97}" srcOrd="1" destOrd="0" presId="urn:microsoft.com/office/officeart/2005/8/layout/list1"/>
    <dgm:cxn modelId="{17F6B452-D6FD-4A47-96BA-DDB74A6B94D2}" type="presParOf" srcId="{91B7654B-4310-4426-9392-DAC79394D59A}" destId="{F0D8C396-3AC0-4DF5-8677-94F2B30973F2}" srcOrd="5" destOrd="0" presId="urn:microsoft.com/office/officeart/2005/8/layout/list1"/>
    <dgm:cxn modelId="{E1A22355-D4CD-46AF-B3A3-D4968535F543}" type="presParOf" srcId="{91B7654B-4310-4426-9392-DAC79394D59A}" destId="{D55587A6-4BCB-45E9-BB99-D0387AD6930F}"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8A2BD9C-052F-40A1-A25B-F563F6E9E4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2B1AB2F-E38E-4C5F-A8A1-0BE5D392A9ED}">
      <dgm:prSet phldrT="[Text]"/>
      <dgm:spPr>
        <a:solidFill>
          <a:srgbClr val="222A89"/>
        </a:solidFill>
      </dgm:spPr>
      <dgm:t>
        <a:bodyPr/>
        <a:lstStyle/>
        <a:p>
          <a:r>
            <a:rPr lang="en-US">
              <a:latin typeface="Open Sans"/>
              <a:ea typeface="Open Sans"/>
              <a:cs typeface="Open Sans"/>
            </a:rPr>
            <a:t>Election Day polling places</a:t>
          </a:r>
        </a:p>
      </dgm:t>
      <dgm:extLst>
        <a:ext uri="{E40237B7-FDA0-4F09-8148-C483321AD2D9}">
          <dgm14:cNvPr xmlns:dgm14="http://schemas.microsoft.com/office/drawing/2010/diagram" id="0" name="" descr="Settings where election inspectors must be appointed: Election Day polling places, Early voting sites, Absent voter counting boards, Receiving boards, and Election Day vote centers.&#10;"/>
        </a:ext>
      </dgm:extLst>
    </dgm:pt>
    <dgm:pt modelId="{408BFF2E-82FA-4F75-B002-7038672CA57E}" type="parTrans" cxnId="{AA038356-3995-4D77-891D-2482E8FC6FB3}">
      <dgm:prSet/>
      <dgm:spPr/>
      <dgm:t>
        <a:bodyPr/>
        <a:lstStyle/>
        <a:p>
          <a:endParaRPr lang="en-US"/>
        </a:p>
      </dgm:t>
    </dgm:pt>
    <dgm:pt modelId="{4735E152-C37E-4983-856B-BAF038738C90}" type="sibTrans" cxnId="{AA038356-3995-4D77-891D-2482E8FC6FB3}">
      <dgm:prSet/>
      <dgm:spPr/>
      <dgm:t>
        <a:bodyPr/>
        <a:lstStyle/>
        <a:p>
          <a:endParaRPr lang="en-US"/>
        </a:p>
      </dgm:t>
    </dgm:pt>
    <dgm:pt modelId="{165D8912-8877-49ED-87BE-F7997A93769D}">
      <dgm:prSet phldrT="[Text]"/>
      <dgm:spPr>
        <a:solidFill>
          <a:srgbClr val="222A89"/>
        </a:solidFill>
      </dgm:spPr>
      <dgm:t>
        <a:bodyPr/>
        <a:lstStyle/>
        <a:p>
          <a:r>
            <a:rPr lang="en-US">
              <a:latin typeface="Open Sans"/>
              <a:ea typeface="Open Sans"/>
              <a:cs typeface="Open Sans"/>
            </a:rPr>
            <a:t>Early voting sites</a:t>
          </a:r>
        </a:p>
      </dgm:t>
      <dgm:extLst>
        <a:ext uri="{E40237B7-FDA0-4F09-8148-C483321AD2D9}">
          <dgm14:cNvPr xmlns:dgm14="http://schemas.microsoft.com/office/drawing/2010/diagram" id="0" name="" descr="Settings where election inspectors must be appointed: Election Day polling places, Early voting sites, Absent voter counting boards, Receiving boards, and Election Day vote centers.&#10;"/>
        </a:ext>
      </dgm:extLst>
    </dgm:pt>
    <dgm:pt modelId="{4239529E-93B5-4326-9F1B-127347F87E5E}" type="parTrans" cxnId="{91B1F06A-239D-4297-8FC3-6E3AAAA3CF4A}">
      <dgm:prSet/>
      <dgm:spPr/>
      <dgm:t>
        <a:bodyPr/>
        <a:lstStyle/>
        <a:p>
          <a:endParaRPr lang="en-US"/>
        </a:p>
      </dgm:t>
    </dgm:pt>
    <dgm:pt modelId="{A4B8F249-A017-48C1-879D-2AC286453883}" type="sibTrans" cxnId="{91B1F06A-239D-4297-8FC3-6E3AAAA3CF4A}">
      <dgm:prSet/>
      <dgm:spPr/>
      <dgm:t>
        <a:bodyPr/>
        <a:lstStyle/>
        <a:p>
          <a:endParaRPr lang="en-US"/>
        </a:p>
      </dgm:t>
    </dgm:pt>
    <dgm:pt modelId="{527DECF7-47FB-4050-9AE8-35DEC22DD635}">
      <dgm:prSet phldrT="[Text]"/>
      <dgm:spPr>
        <a:solidFill>
          <a:srgbClr val="222A89"/>
        </a:solidFill>
      </dgm:spPr>
      <dgm:t>
        <a:bodyPr/>
        <a:lstStyle/>
        <a:p>
          <a:r>
            <a:rPr lang="en-US">
              <a:latin typeface="Open Sans"/>
              <a:ea typeface="Open Sans"/>
              <a:cs typeface="Open Sans"/>
            </a:rPr>
            <a:t>Absent voter counting boards</a:t>
          </a:r>
        </a:p>
      </dgm:t>
      <dgm:extLst>
        <a:ext uri="{E40237B7-FDA0-4F09-8148-C483321AD2D9}">
          <dgm14:cNvPr xmlns:dgm14="http://schemas.microsoft.com/office/drawing/2010/diagram" id="0" name="" descr="Settings where election inspectors must be appointed: Election Day polling places, Early voting sites, Absent voter counting boards, Receiving boards, and Election Day vote centers.&#10;"/>
        </a:ext>
      </dgm:extLst>
    </dgm:pt>
    <dgm:pt modelId="{983F1577-385A-471B-B5CB-F6654EEE47FB}" type="parTrans" cxnId="{2830BAD2-931B-445B-BA00-BBAD5DAA5D05}">
      <dgm:prSet/>
      <dgm:spPr/>
      <dgm:t>
        <a:bodyPr/>
        <a:lstStyle/>
        <a:p>
          <a:endParaRPr lang="en-US"/>
        </a:p>
      </dgm:t>
    </dgm:pt>
    <dgm:pt modelId="{EF0CE0E4-E961-454E-A1BC-B3247AF582B3}" type="sibTrans" cxnId="{2830BAD2-931B-445B-BA00-BBAD5DAA5D05}">
      <dgm:prSet/>
      <dgm:spPr/>
      <dgm:t>
        <a:bodyPr/>
        <a:lstStyle/>
        <a:p>
          <a:endParaRPr lang="en-US"/>
        </a:p>
      </dgm:t>
    </dgm:pt>
    <dgm:pt modelId="{31440871-B2DF-4B3C-A867-C70A09B3B022}">
      <dgm:prSet phldrT="[Text]"/>
      <dgm:spPr>
        <a:solidFill>
          <a:srgbClr val="222A89"/>
        </a:solidFill>
      </dgm:spPr>
      <dgm:t>
        <a:bodyPr/>
        <a:lstStyle/>
        <a:p>
          <a:r>
            <a:rPr lang="en-US">
              <a:latin typeface="Open Sans"/>
              <a:ea typeface="Open Sans"/>
              <a:cs typeface="Open Sans"/>
            </a:rPr>
            <a:t>Receiving boards</a:t>
          </a:r>
        </a:p>
      </dgm:t>
      <dgm:extLst>
        <a:ext uri="{E40237B7-FDA0-4F09-8148-C483321AD2D9}">
          <dgm14:cNvPr xmlns:dgm14="http://schemas.microsoft.com/office/drawing/2010/diagram" id="0" name="" descr="Settings where election inspectors must be appointed: Election Day polling places, Early voting sites, Absent voter counting boards, Receiving boards, and Election Day vote centers.&#10;"/>
        </a:ext>
      </dgm:extLst>
    </dgm:pt>
    <dgm:pt modelId="{8ABA3BE3-150A-4407-98DC-1106799E5F2C}" type="parTrans" cxnId="{D97E5B7A-91F7-4530-AD96-E7FBC42B21A0}">
      <dgm:prSet/>
      <dgm:spPr/>
      <dgm:t>
        <a:bodyPr/>
        <a:lstStyle/>
        <a:p>
          <a:endParaRPr lang="en-US"/>
        </a:p>
      </dgm:t>
    </dgm:pt>
    <dgm:pt modelId="{4D8E9966-571C-4C8D-9D1B-2973A942944E}" type="sibTrans" cxnId="{D97E5B7A-91F7-4530-AD96-E7FBC42B21A0}">
      <dgm:prSet/>
      <dgm:spPr/>
      <dgm:t>
        <a:bodyPr/>
        <a:lstStyle/>
        <a:p>
          <a:endParaRPr lang="en-US"/>
        </a:p>
      </dgm:t>
    </dgm:pt>
    <dgm:pt modelId="{EFED93D8-04FA-412B-BE11-766A84A28BFA}">
      <dgm:prSet phldrT="[Text]"/>
      <dgm:spPr>
        <a:solidFill>
          <a:srgbClr val="222A89"/>
        </a:solidFill>
      </dgm:spPr>
      <dgm:t>
        <a:bodyPr/>
        <a:lstStyle/>
        <a:p>
          <a:r>
            <a:rPr lang="en-US">
              <a:latin typeface="Open Sans"/>
              <a:ea typeface="Open Sans"/>
              <a:cs typeface="Open Sans"/>
            </a:rPr>
            <a:t>Election Day vote centers*</a:t>
          </a:r>
        </a:p>
      </dgm:t>
      <dgm:extLst>
        <a:ext uri="{E40237B7-FDA0-4F09-8148-C483321AD2D9}">
          <dgm14:cNvPr xmlns:dgm14="http://schemas.microsoft.com/office/drawing/2010/diagram" id="0" name="" descr="Settings where election inspectors must be appointed: Election Day polling places, Early voting sites, Absent voter counting boards, Receiving boards, and Election Day vote centers.&#10;"/>
        </a:ext>
      </dgm:extLst>
    </dgm:pt>
    <dgm:pt modelId="{48A64F04-5FED-4DBF-ABD6-64FFAB639CF1}" type="parTrans" cxnId="{E9195C00-BF81-422B-94BB-15EF259BD635}">
      <dgm:prSet/>
      <dgm:spPr/>
      <dgm:t>
        <a:bodyPr/>
        <a:lstStyle/>
        <a:p>
          <a:endParaRPr lang="en-US"/>
        </a:p>
      </dgm:t>
    </dgm:pt>
    <dgm:pt modelId="{E14F80E3-7BD7-4149-B29A-21E7332092FB}" type="sibTrans" cxnId="{E9195C00-BF81-422B-94BB-15EF259BD635}">
      <dgm:prSet/>
      <dgm:spPr/>
      <dgm:t>
        <a:bodyPr/>
        <a:lstStyle/>
        <a:p>
          <a:endParaRPr lang="en-US"/>
        </a:p>
      </dgm:t>
    </dgm:pt>
    <dgm:pt modelId="{D97DDA00-B5FE-41D3-956C-DF5C6A15E5D8}" type="pres">
      <dgm:prSet presAssocID="{F8A2BD9C-052F-40A1-A25B-F563F6E9E412}" presName="diagram" presStyleCnt="0">
        <dgm:presLayoutVars>
          <dgm:dir/>
          <dgm:resizeHandles val="exact"/>
        </dgm:presLayoutVars>
      </dgm:prSet>
      <dgm:spPr/>
    </dgm:pt>
    <dgm:pt modelId="{832DA9BB-5060-494F-8C62-EC0B8A0EF134}" type="pres">
      <dgm:prSet presAssocID="{02B1AB2F-E38E-4C5F-A8A1-0BE5D392A9ED}" presName="node" presStyleLbl="node1" presStyleIdx="0" presStyleCnt="5">
        <dgm:presLayoutVars>
          <dgm:bulletEnabled val="1"/>
        </dgm:presLayoutVars>
      </dgm:prSet>
      <dgm:spPr/>
    </dgm:pt>
    <dgm:pt modelId="{3B967D43-B697-4943-AA84-6FF3C28A158F}" type="pres">
      <dgm:prSet presAssocID="{4735E152-C37E-4983-856B-BAF038738C90}" presName="sibTrans" presStyleCnt="0"/>
      <dgm:spPr/>
    </dgm:pt>
    <dgm:pt modelId="{DF4C0B4B-015A-4761-9B14-7CF9CAB35D0E}" type="pres">
      <dgm:prSet presAssocID="{165D8912-8877-49ED-87BE-F7997A93769D}" presName="node" presStyleLbl="node1" presStyleIdx="1" presStyleCnt="5">
        <dgm:presLayoutVars>
          <dgm:bulletEnabled val="1"/>
        </dgm:presLayoutVars>
      </dgm:prSet>
      <dgm:spPr/>
    </dgm:pt>
    <dgm:pt modelId="{93358C5A-D716-4BFC-92DA-54B56BFB85F9}" type="pres">
      <dgm:prSet presAssocID="{A4B8F249-A017-48C1-879D-2AC286453883}" presName="sibTrans" presStyleCnt="0"/>
      <dgm:spPr/>
    </dgm:pt>
    <dgm:pt modelId="{49D224EC-998A-4F0A-AA8A-88325D1EF533}" type="pres">
      <dgm:prSet presAssocID="{527DECF7-47FB-4050-9AE8-35DEC22DD635}" presName="node" presStyleLbl="node1" presStyleIdx="2" presStyleCnt="5">
        <dgm:presLayoutVars>
          <dgm:bulletEnabled val="1"/>
        </dgm:presLayoutVars>
      </dgm:prSet>
      <dgm:spPr/>
    </dgm:pt>
    <dgm:pt modelId="{BADB1DB7-102F-4E74-B672-1510AFA64A99}" type="pres">
      <dgm:prSet presAssocID="{EF0CE0E4-E961-454E-A1BC-B3247AF582B3}" presName="sibTrans" presStyleCnt="0"/>
      <dgm:spPr/>
    </dgm:pt>
    <dgm:pt modelId="{ED67BEEE-1CC4-4BB9-96C1-BAFC838DCC77}" type="pres">
      <dgm:prSet presAssocID="{31440871-B2DF-4B3C-A867-C70A09B3B022}" presName="node" presStyleLbl="node1" presStyleIdx="3" presStyleCnt="5">
        <dgm:presLayoutVars>
          <dgm:bulletEnabled val="1"/>
        </dgm:presLayoutVars>
      </dgm:prSet>
      <dgm:spPr/>
    </dgm:pt>
    <dgm:pt modelId="{06CA1997-F0FA-4BDE-AC87-3DC03CA95073}" type="pres">
      <dgm:prSet presAssocID="{4D8E9966-571C-4C8D-9D1B-2973A942944E}" presName="sibTrans" presStyleCnt="0"/>
      <dgm:spPr/>
    </dgm:pt>
    <dgm:pt modelId="{11AC53C8-4CB1-4934-9DD5-E71F46B4687C}" type="pres">
      <dgm:prSet presAssocID="{EFED93D8-04FA-412B-BE11-766A84A28BFA}" presName="node" presStyleLbl="node1" presStyleIdx="4" presStyleCnt="5">
        <dgm:presLayoutVars>
          <dgm:bulletEnabled val="1"/>
        </dgm:presLayoutVars>
      </dgm:prSet>
      <dgm:spPr/>
    </dgm:pt>
  </dgm:ptLst>
  <dgm:cxnLst>
    <dgm:cxn modelId="{E9195C00-BF81-422B-94BB-15EF259BD635}" srcId="{F8A2BD9C-052F-40A1-A25B-F563F6E9E412}" destId="{EFED93D8-04FA-412B-BE11-766A84A28BFA}" srcOrd="4" destOrd="0" parTransId="{48A64F04-5FED-4DBF-ABD6-64FFAB639CF1}" sibTransId="{E14F80E3-7BD7-4149-B29A-21E7332092FB}"/>
    <dgm:cxn modelId="{5C4FBD34-2FD8-4E62-A913-78E4C561B632}" type="presOf" srcId="{EFED93D8-04FA-412B-BE11-766A84A28BFA}" destId="{11AC53C8-4CB1-4934-9DD5-E71F46B4687C}" srcOrd="0" destOrd="0" presId="urn:microsoft.com/office/officeart/2005/8/layout/default"/>
    <dgm:cxn modelId="{91B1F06A-239D-4297-8FC3-6E3AAAA3CF4A}" srcId="{F8A2BD9C-052F-40A1-A25B-F563F6E9E412}" destId="{165D8912-8877-49ED-87BE-F7997A93769D}" srcOrd="1" destOrd="0" parTransId="{4239529E-93B5-4326-9F1B-127347F87E5E}" sibTransId="{A4B8F249-A017-48C1-879D-2AC286453883}"/>
    <dgm:cxn modelId="{E6E93A55-9DB4-4BCB-9BCF-D0C9ED351CEE}" type="presOf" srcId="{31440871-B2DF-4B3C-A867-C70A09B3B022}" destId="{ED67BEEE-1CC4-4BB9-96C1-BAFC838DCC77}" srcOrd="0" destOrd="0" presId="urn:microsoft.com/office/officeart/2005/8/layout/default"/>
    <dgm:cxn modelId="{AA038356-3995-4D77-891D-2482E8FC6FB3}" srcId="{F8A2BD9C-052F-40A1-A25B-F563F6E9E412}" destId="{02B1AB2F-E38E-4C5F-A8A1-0BE5D392A9ED}" srcOrd="0" destOrd="0" parTransId="{408BFF2E-82FA-4F75-B002-7038672CA57E}" sibTransId="{4735E152-C37E-4983-856B-BAF038738C90}"/>
    <dgm:cxn modelId="{D97E5B7A-91F7-4530-AD96-E7FBC42B21A0}" srcId="{F8A2BD9C-052F-40A1-A25B-F563F6E9E412}" destId="{31440871-B2DF-4B3C-A867-C70A09B3B022}" srcOrd="3" destOrd="0" parTransId="{8ABA3BE3-150A-4407-98DC-1106799E5F2C}" sibTransId="{4D8E9966-571C-4C8D-9D1B-2973A942944E}"/>
    <dgm:cxn modelId="{25C0289B-FCE9-4235-AB44-540417838F82}" type="presOf" srcId="{165D8912-8877-49ED-87BE-F7997A93769D}" destId="{DF4C0B4B-015A-4761-9B14-7CF9CAB35D0E}" srcOrd="0" destOrd="0" presId="urn:microsoft.com/office/officeart/2005/8/layout/default"/>
    <dgm:cxn modelId="{64FA39A8-AF5E-4AA4-8FDF-A75F2234C193}" type="presOf" srcId="{F8A2BD9C-052F-40A1-A25B-F563F6E9E412}" destId="{D97DDA00-B5FE-41D3-956C-DF5C6A15E5D8}" srcOrd="0" destOrd="0" presId="urn:microsoft.com/office/officeart/2005/8/layout/default"/>
    <dgm:cxn modelId="{AA6637CC-D9FE-4413-A362-BC1C4426EA7B}" type="presOf" srcId="{527DECF7-47FB-4050-9AE8-35DEC22DD635}" destId="{49D224EC-998A-4F0A-AA8A-88325D1EF533}" srcOrd="0" destOrd="0" presId="urn:microsoft.com/office/officeart/2005/8/layout/default"/>
    <dgm:cxn modelId="{2830BAD2-931B-445B-BA00-BBAD5DAA5D05}" srcId="{F8A2BD9C-052F-40A1-A25B-F563F6E9E412}" destId="{527DECF7-47FB-4050-9AE8-35DEC22DD635}" srcOrd="2" destOrd="0" parTransId="{983F1577-385A-471B-B5CB-F6654EEE47FB}" sibTransId="{EF0CE0E4-E961-454E-A1BC-B3247AF582B3}"/>
    <dgm:cxn modelId="{0C22C0F6-256A-4EA2-917D-4E79384DFE07}" type="presOf" srcId="{02B1AB2F-E38E-4C5F-A8A1-0BE5D392A9ED}" destId="{832DA9BB-5060-494F-8C62-EC0B8A0EF134}" srcOrd="0" destOrd="0" presId="urn:microsoft.com/office/officeart/2005/8/layout/default"/>
    <dgm:cxn modelId="{DB501323-9768-49D5-8B1B-0C04A7115611}" type="presParOf" srcId="{D97DDA00-B5FE-41D3-956C-DF5C6A15E5D8}" destId="{832DA9BB-5060-494F-8C62-EC0B8A0EF134}" srcOrd="0" destOrd="0" presId="urn:microsoft.com/office/officeart/2005/8/layout/default"/>
    <dgm:cxn modelId="{9DF96DE9-9DBB-41F6-B2BE-04E534103021}" type="presParOf" srcId="{D97DDA00-B5FE-41D3-956C-DF5C6A15E5D8}" destId="{3B967D43-B697-4943-AA84-6FF3C28A158F}" srcOrd="1" destOrd="0" presId="urn:microsoft.com/office/officeart/2005/8/layout/default"/>
    <dgm:cxn modelId="{BC59D600-BEBF-4035-922C-10B716B1E378}" type="presParOf" srcId="{D97DDA00-B5FE-41D3-956C-DF5C6A15E5D8}" destId="{DF4C0B4B-015A-4761-9B14-7CF9CAB35D0E}" srcOrd="2" destOrd="0" presId="urn:microsoft.com/office/officeart/2005/8/layout/default"/>
    <dgm:cxn modelId="{755FF7C7-01E5-40A0-8409-B056871F8405}" type="presParOf" srcId="{D97DDA00-B5FE-41D3-956C-DF5C6A15E5D8}" destId="{93358C5A-D716-4BFC-92DA-54B56BFB85F9}" srcOrd="3" destOrd="0" presId="urn:microsoft.com/office/officeart/2005/8/layout/default"/>
    <dgm:cxn modelId="{B220D636-DF55-4FB4-A86E-43D2E35C0105}" type="presParOf" srcId="{D97DDA00-B5FE-41D3-956C-DF5C6A15E5D8}" destId="{49D224EC-998A-4F0A-AA8A-88325D1EF533}" srcOrd="4" destOrd="0" presId="urn:microsoft.com/office/officeart/2005/8/layout/default"/>
    <dgm:cxn modelId="{014D0A82-7C24-4CC3-AA41-0AB5293DAA5F}" type="presParOf" srcId="{D97DDA00-B5FE-41D3-956C-DF5C6A15E5D8}" destId="{BADB1DB7-102F-4E74-B672-1510AFA64A99}" srcOrd="5" destOrd="0" presId="urn:microsoft.com/office/officeart/2005/8/layout/default"/>
    <dgm:cxn modelId="{EB6086F2-9648-4C29-B99D-14D89E447372}" type="presParOf" srcId="{D97DDA00-B5FE-41D3-956C-DF5C6A15E5D8}" destId="{ED67BEEE-1CC4-4BB9-96C1-BAFC838DCC77}" srcOrd="6" destOrd="0" presId="urn:microsoft.com/office/officeart/2005/8/layout/default"/>
    <dgm:cxn modelId="{B5294C83-9C7D-4294-B6B5-908E43CE9417}" type="presParOf" srcId="{D97DDA00-B5FE-41D3-956C-DF5C6A15E5D8}" destId="{06CA1997-F0FA-4BDE-AC87-3DC03CA95073}" srcOrd="7" destOrd="0" presId="urn:microsoft.com/office/officeart/2005/8/layout/default"/>
    <dgm:cxn modelId="{61C0B294-3D7A-473B-BBFD-C2ED99AC28A3}" type="presParOf" srcId="{D97DDA00-B5FE-41D3-956C-DF5C6A15E5D8}" destId="{11AC53C8-4CB1-4934-9DD5-E71F46B4687C}"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C96246-04B4-47F4-8D27-22CF2D135F4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8DE87C7-A7DA-452F-AB7E-FC684D609D4B}">
      <dgm:prSet phldrT="[Text]" phldr="0"/>
      <dgm:spPr>
        <a:solidFill>
          <a:srgbClr val="222A89"/>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Electronic pollbook (EPB)</a:t>
          </a:r>
        </a:p>
      </dgm:t>
      <dgm:extLst>
        <a:ext uri="{E40237B7-FDA0-4F09-8148-C483321AD2D9}">
          <dgm14:cNvPr xmlns:dgm14="http://schemas.microsoft.com/office/drawing/2010/diagram" id="0" name="" descr="Electronic pollbook (EPB), Voter assist terminal (VAT), Tabulator, Ballot On Demand (BOD) printer, if used during early voting."/>
        </a:ext>
      </dgm:extLst>
    </dgm:pt>
    <dgm:pt modelId="{AF0E9308-66C9-4C3B-B62F-B0E112C2BC72}" type="parTrans" cxnId="{80ED2FBB-BC0E-4C02-8263-5CEA278C3982}">
      <dgm:prSet/>
      <dgm:spPr/>
      <dgm:t>
        <a:bodyPr/>
        <a:lstStyle/>
        <a:p>
          <a:endParaRPr lang="en-US"/>
        </a:p>
      </dgm:t>
    </dgm:pt>
    <dgm:pt modelId="{274BD15F-D450-48EB-B4D7-6BDB38E366BD}" type="sibTrans" cxnId="{80ED2FBB-BC0E-4C02-8263-5CEA278C3982}">
      <dgm:prSet/>
      <dgm:spPr>
        <a:solidFill>
          <a:srgbClr val="222A89"/>
        </a:solidFill>
        <a:ln>
          <a:solidFill>
            <a:schemeClr val="tx1"/>
          </a:solidFill>
        </a:ln>
      </dgm:spPr>
      <dgm:t>
        <a:bodyPr/>
        <a:lstStyle/>
        <a:p>
          <a:endParaRPr lang="en-US"/>
        </a:p>
      </dgm:t>
    </dgm:pt>
    <dgm:pt modelId="{3BCBD22E-0231-44BB-9A10-20EC2BED9C05}">
      <dgm:prSet phldrT="[Text]" phldr="0"/>
      <dgm:spPr>
        <a:solidFill>
          <a:srgbClr val="222A89"/>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Voter assist terminal (VAT)</a:t>
          </a:r>
        </a:p>
      </dgm:t>
      <dgm:extLst>
        <a:ext uri="{E40237B7-FDA0-4F09-8148-C483321AD2D9}">
          <dgm14:cNvPr xmlns:dgm14="http://schemas.microsoft.com/office/drawing/2010/diagram" id="0" name="" descr="Electronic pollbook (EPB), Voter assist terminal (VAT), Tabulator, Ballot On Demand (BOD) printer, if used during early voting."/>
        </a:ext>
      </dgm:extLst>
    </dgm:pt>
    <dgm:pt modelId="{9E0501E7-048A-41EC-AABA-23F8D2178281}" type="parTrans" cxnId="{13DB9BE2-814B-45DA-983B-D716C67B9AF1}">
      <dgm:prSet/>
      <dgm:spPr/>
      <dgm:t>
        <a:bodyPr/>
        <a:lstStyle/>
        <a:p>
          <a:endParaRPr lang="en-US"/>
        </a:p>
      </dgm:t>
    </dgm:pt>
    <dgm:pt modelId="{A281D32E-58E5-400E-A966-15502EB10D54}" type="sibTrans" cxnId="{13DB9BE2-814B-45DA-983B-D716C67B9AF1}">
      <dgm:prSet/>
      <dgm:spPr/>
      <dgm:t>
        <a:bodyPr/>
        <a:lstStyle/>
        <a:p>
          <a:endParaRPr lang="en-US"/>
        </a:p>
      </dgm:t>
    </dgm:pt>
    <dgm:pt modelId="{F9F4816A-89E9-492F-8568-9257455CF8DF}">
      <dgm:prSet phldrT="[Text]" phldr="0"/>
      <dgm:spPr>
        <a:solidFill>
          <a:srgbClr val="222A89"/>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Tabulator</a:t>
          </a:r>
        </a:p>
      </dgm:t>
      <dgm:extLst>
        <a:ext uri="{E40237B7-FDA0-4F09-8148-C483321AD2D9}">
          <dgm14:cNvPr xmlns:dgm14="http://schemas.microsoft.com/office/drawing/2010/diagram" id="0" name="" descr="Electronic pollbook (EPB), Voter assist terminal (VAT), Tabulator, Ballot On Demand (BOD) printer, if used during early voting."/>
        </a:ext>
      </dgm:extLst>
    </dgm:pt>
    <dgm:pt modelId="{B8A2E821-25F3-4877-B573-60E90A13DB03}" type="parTrans" cxnId="{36CF8AAE-C030-4CDC-83B2-94D2F25CA046}">
      <dgm:prSet/>
      <dgm:spPr/>
      <dgm:t>
        <a:bodyPr/>
        <a:lstStyle/>
        <a:p>
          <a:endParaRPr lang="en-US"/>
        </a:p>
      </dgm:t>
    </dgm:pt>
    <dgm:pt modelId="{E01CE478-222D-42F0-AD14-CD58D0270109}" type="sibTrans" cxnId="{36CF8AAE-C030-4CDC-83B2-94D2F25CA046}">
      <dgm:prSet/>
      <dgm:spPr/>
      <dgm:t>
        <a:bodyPr/>
        <a:lstStyle/>
        <a:p>
          <a:endParaRPr lang="en-US"/>
        </a:p>
      </dgm:t>
    </dgm:pt>
    <dgm:pt modelId="{5E12964A-4E8D-4770-9727-3ACCD61B0F35}">
      <dgm:prSet phldrT="[Text]" phldr="0"/>
      <dgm:spPr>
        <a:solidFill>
          <a:srgbClr val="222A89"/>
        </a:solidFill>
      </dgm:spPr>
      <dgm:t>
        <a:bodyPr/>
        <a:lstStyle/>
        <a:p>
          <a:r>
            <a:rPr lang="en-US">
              <a:latin typeface="Open Sans" panose="020B0606030504020204" pitchFamily="34" charset="0"/>
              <a:ea typeface="Open Sans" panose="020B0606030504020204" pitchFamily="34" charset="0"/>
              <a:cs typeface="Open Sans" panose="020B0606030504020204" pitchFamily="34" charset="0"/>
            </a:rPr>
            <a:t>Ballot On Demand (BOD) printer, if used during early voting</a:t>
          </a:r>
        </a:p>
      </dgm:t>
      <dgm:extLst>
        <a:ext uri="{E40237B7-FDA0-4F09-8148-C483321AD2D9}">
          <dgm14:cNvPr xmlns:dgm14="http://schemas.microsoft.com/office/drawing/2010/diagram" id="0" name="" descr="Electronic pollbook (EPB), Voter assist terminal (VAT), Tabulator, Ballot On Demand (BOD) printer, if used during early voting."/>
        </a:ext>
      </dgm:extLst>
    </dgm:pt>
    <dgm:pt modelId="{DEAE1227-95FE-4361-8801-44C6A205492B}" type="parTrans" cxnId="{E67E299B-77D1-462D-A35F-6DFF4EAF47CC}">
      <dgm:prSet/>
      <dgm:spPr/>
      <dgm:t>
        <a:bodyPr/>
        <a:lstStyle/>
        <a:p>
          <a:endParaRPr lang="en-US"/>
        </a:p>
      </dgm:t>
    </dgm:pt>
    <dgm:pt modelId="{661B6F79-091A-4167-B330-1F676BA8A1F9}" type="sibTrans" cxnId="{E67E299B-77D1-462D-A35F-6DFF4EAF47CC}">
      <dgm:prSet/>
      <dgm:spPr/>
      <dgm:t>
        <a:bodyPr/>
        <a:lstStyle/>
        <a:p>
          <a:endParaRPr lang="en-US"/>
        </a:p>
      </dgm:t>
    </dgm:pt>
    <dgm:pt modelId="{AF297B7D-BF89-413D-9721-C8397A156CBC}" type="pres">
      <dgm:prSet presAssocID="{E2C96246-04B4-47F4-8D27-22CF2D135F4B}" presName="Name0" presStyleCnt="0">
        <dgm:presLayoutVars>
          <dgm:chMax val="7"/>
          <dgm:chPref val="7"/>
          <dgm:dir/>
        </dgm:presLayoutVars>
      </dgm:prSet>
      <dgm:spPr/>
    </dgm:pt>
    <dgm:pt modelId="{F3E478CD-D5C2-4EA4-832A-A38C3BDD540F}" type="pres">
      <dgm:prSet presAssocID="{E2C96246-04B4-47F4-8D27-22CF2D135F4B}" presName="Name1" presStyleCnt="0"/>
      <dgm:spPr/>
    </dgm:pt>
    <dgm:pt modelId="{729AFB03-A488-43B6-8569-CA4A059ED88B}" type="pres">
      <dgm:prSet presAssocID="{E2C96246-04B4-47F4-8D27-22CF2D135F4B}" presName="cycle" presStyleCnt="0"/>
      <dgm:spPr/>
    </dgm:pt>
    <dgm:pt modelId="{D029A44B-B291-45A3-9160-73FF40331F0B}" type="pres">
      <dgm:prSet presAssocID="{E2C96246-04B4-47F4-8D27-22CF2D135F4B}" presName="srcNode" presStyleLbl="node1" presStyleIdx="0" presStyleCnt="4"/>
      <dgm:spPr/>
    </dgm:pt>
    <dgm:pt modelId="{822A3D7E-6E9A-4A63-BB85-E6B919CD98FF}" type="pres">
      <dgm:prSet presAssocID="{E2C96246-04B4-47F4-8D27-22CF2D135F4B}" presName="conn" presStyleLbl="parChTrans1D2" presStyleIdx="0" presStyleCnt="1"/>
      <dgm:spPr/>
    </dgm:pt>
    <dgm:pt modelId="{B60C0E14-3C7F-4835-AA6A-3AA6CEB22FBA}" type="pres">
      <dgm:prSet presAssocID="{E2C96246-04B4-47F4-8D27-22CF2D135F4B}" presName="extraNode" presStyleLbl="node1" presStyleIdx="0" presStyleCnt="4"/>
      <dgm:spPr/>
    </dgm:pt>
    <dgm:pt modelId="{DCDCFF98-4A7D-4C38-A57C-D2BD4A311114}" type="pres">
      <dgm:prSet presAssocID="{E2C96246-04B4-47F4-8D27-22CF2D135F4B}" presName="dstNode" presStyleLbl="node1" presStyleIdx="0" presStyleCnt="4"/>
      <dgm:spPr/>
    </dgm:pt>
    <dgm:pt modelId="{791DCC2E-903A-4E27-B311-896878676821}" type="pres">
      <dgm:prSet presAssocID="{E8DE87C7-A7DA-452F-AB7E-FC684D609D4B}" presName="text_1" presStyleLbl="node1" presStyleIdx="0" presStyleCnt="4">
        <dgm:presLayoutVars>
          <dgm:bulletEnabled val="1"/>
        </dgm:presLayoutVars>
      </dgm:prSet>
      <dgm:spPr/>
    </dgm:pt>
    <dgm:pt modelId="{93A35E2B-266F-4FDA-94A7-B369A76B6CBF}" type="pres">
      <dgm:prSet presAssocID="{E8DE87C7-A7DA-452F-AB7E-FC684D609D4B}" presName="accent_1" presStyleCnt="0"/>
      <dgm:spPr/>
    </dgm:pt>
    <dgm:pt modelId="{C1A5CC01-ABAE-46D6-9F28-CA4C41CA799A}" type="pres">
      <dgm:prSet presAssocID="{E8DE87C7-A7DA-452F-AB7E-FC684D609D4B}" presName="accentRepeatNode" presStyleLbl="solidFgAcc1" presStyleIdx="0" presStyleCnt="4"/>
      <dgm:spPr>
        <a:ln>
          <a:solidFill>
            <a:schemeClr val="tx1"/>
          </a:solidFill>
        </a:ln>
      </dgm:spPr>
    </dgm:pt>
    <dgm:pt modelId="{83020453-8D79-4589-8459-C0286B5C096B}" type="pres">
      <dgm:prSet presAssocID="{3BCBD22E-0231-44BB-9A10-20EC2BED9C05}" presName="text_2" presStyleLbl="node1" presStyleIdx="1" presStyleCnt="4">
        <dgm:presLayoutVars>
          <dgm:bulletEnabled val="1"/>
        </dgm:presLayoutVars>
      </dgm:prSet>
      <dgm:spPr/>
    </dgm:pt>
    <dgm:pt modelId="{E2883E84-E3E7-4DFE-8013-E7B75420E83A}" type="pres">
      <dgm:prSet presAssocID="{3BCBD22E-0231-44BB-9A10-20EC2BED9C05}" presName="accent_2" presStyleCnt="0"/>
      <dgm:spPr/>
    </dgm:pt>
    <dgm:pt modelId="{3EB026D6-DAEE-4B23-A2B4-F187553B193D}" type="pres">
      <dgm:prSet presAssocID="{3BCBD22E-0231-44BB-9A10-20EC2BED9C05}" presName="accentRepeatNode" presStyleLbl="solidFgAcc1" presStyleIdx="1" presStyleCnt="4"/>
      <dgm:spPr>
        <a:ln>
          <a:solidFill>
            <a:schemeClr val="tx1"/>
          </a:solidFill>
        </a:ln>
      </dgm:spPr>
    </dgm:pt>
    <dgm:pt modelId="{9D97B335-348E-4D7E-B73F-3A47FB390A4E}" type="pres">
      <dgm:prSet presAssocID="{F9F4816A-89E9-492F-8568-9257455CF8DF}" presName="text_3" presStyleLbl="node1" presStyleIdx="2" presStyleCnt="4">
        <dgm:presLayoutVars>
          <dgm:bulletEnabled val="1"/>
        </dgm:presLayoutVars>
      </dgm:prSet>
      <dgm:spPr/>
    </dgm:pt>
    <dgm:pt modelId="{200E2632-340F-46CD-84B0-0918904F6BEB}" type="pres">
      <dgm:prSet presAssocID="{F9F4816A-89E9-492F-8568-9257455CF8DF}" presName="accent_3" presStyleCnt="0"/>
      <dgm:spPr/>
    </dgm:pt>
    <dgm:pt modelId="{9A21FBAB-6550-4927-BA9D-CF4D5C4F36F5}" type="pres">
      <dgm:prSet presAssocID="{F9F4816A-89E9-492F-8568-9257455CF8DF}" presName="accentRepeatNode" presStyleLbl="solidFgAcc1" presStyleIdx="2" presStyleCnt="4"/>
      <dgm:spPr>
        <a:ln>
          <a:solidFill>
            <a:schemeClr val="tx1"/>
          </a:solidFill>
        </a:ln>
      </dgm:spPr>
    </dgm:pt>
    <dgm:pt modelId="{F02B5C2C-E82D-45B3-9F80-3E7EBCBA3363}" type="pres">
      <dgm:prSet presAssocID="{5E12964A-4E8D-4770-9727-3ACCD61B0F35}" presName="text_4" presStyleLbl="node1" presStyleIdx="3" presStyleCnt="4">
        <dgm:presLayoutVars>
          <dgm:bulletEnabled val="1"/>
        </dgm:presLayoutVars>
      </dgm:prSet>
      <dgm:spPr/>
    </dgm:pt>
    <dgm:pt modelId="{74F0C641-EF3C-4CD5-B4B4-837821C1C180}" type="pres">
      <dgm:prSet presAssocID="{5E12964A-4E8D-4770-9727-3ACCD61B0F35}" presName="accent_4" presStyleCnt="0"/>
      <dgm:spPr/>
    </dgm:pt>
    <dgm:pt modelId="{82D2C512-2482-49B5-825C-BB617A5A45F9}" type="pres">
      <dgm:prSet presAssocID="{5E12964A-4E8D-4770-9727-3ACCD61B0F35}" presName="accentRepeatNode" presStyleLbl="solidFgAcc1" presStyleIdx="3" presStyleCnt="4"/>
      <dgm:spPr>
        <a:ln>
          <a:solidFill>
            <a:schemeClr val="tx1"/>
          </a:solidFill>
        </a:ln>
      </dgm:spPr>
    </dgm:pt>
  </dgm:ptLst>
  <dgm:cxnLst>
    <dgm:cxn modelId="{B657AA44-031A-497B-BA62-F2C10ED4D77A}" type="presOf" srcId="{3BCBD22E-0231-44BB-9A10-20EC2BED9C05}" destId="{83020453-8D79-4589-8459-C0286B5C096B}" srcOrd="0" destOrd="0" presId="urn:microsoft.com/office/officeart/2008/layout/VerticalCurvedList"/>
    <dgm:cxn modelId="{7A3DF048-33DF-443C-802F-0367649ED1FE}" type="presOf" srcId="{E8DE87C7-A7DA-452F-AB7E-FC684D609D4B}" destId="{791DCC2E-903A-4E27-B311-896878676821}" srcOrd="0" destOrd="0" presId="urn:microsoft.com/office/officeart/2008/layout/VerticalCurvedList"/>
    <dgm:cxn modelId="{844F938A-1077-42EE-8E26-B8EE364F4886}" type="presOf" srcId="{E2C96246-04B4-47F4-8D27-22CF2D135F4B}" destId="{AF297B7D-BF89-413D-9721-C8397A156CBC}" srcOrd="0" destOrd="0" presId="urn:microsoft.com/office/officeart/2008/layout/VerticalCurvedList"/>
    <dgm:cxn modelId="{3BC39290-F3D0-43E2-8278-B0AA3B8472B7}" type="presOf" srcId="{F9F4816A-89E9-492F-8568-9257455CF8DF}" destId="{9D97B335-348E-4D7E-B73F-3A47FB390A4E}" srcOrd="0" destOrd="0" presId="urn:microsoft.com/office/officeart/2008/layout/VerticalCurvedList"/>
    <dgm:cxn modelId="{E67E299B-77D1-462D-A35F-6DFF4EAF47CC}" srcId="{E2C96246-04B4-47F4-8D27-22CF2D135F4B}" destId="{5E12964A-4E8D-4770-9727-3ACCD61B0F35}" srcOrd="3" destOrd="0" parTransId="{DEAE1227-95FE-4361-8801-44C6A205492B}" sibTransId="{661B6F79-091A-4167-B330-1F676BA8A1F9}"/>
    <dgm:cxn modelId="{36CF8AAE-C030-4CDC-83B2-94D2F25CA046}" srcId="{E2C96246-04B4-47F4-8D27-22CF2D135F4B}" destId="{F9F4816A-89E9-492F-8568-9257455CF8DF}" srcOrd="2" destOrd="0" parTransId="{B8A2E821-25F3-4877-B573-60E90A13DB03}" sibTransId="{E01CE478-222D-42F0-AD14-CD58D0270109}"/>
    <dgm:cxn modelId="{80ED2FBB-BC0E-4C02-8263-5CEA278C3982}" srcId="{E2C96246-04B4-47F4-8D27-22CF2D135F4B}" destId="{E8DE87C7-A7DA-452F-AB7E-FC684D609D4B}" srcOrd="0" destOrd="0" parTransId="{AF0E9308-66C9-4C3B-B62F-B0E112C2BC72}" sibTransId="{274BD15F-D450-48EB-B4D7-6BDB38E366BD}"/>
    <dgm:cxn modelId="{5D44C1C0-FD35-4F54-AF8F-DAF5EE602D00}" type="presOf" srcId="{274BD15F-D450-48EB-B4D7-6BDB38E366BD}" destId="{822A3D7E-6E9A-4A63-BB85-E6B919CD98FF}" srcOrd="0" destOrd="0" presId="urn:microsoft.com/office/officeart/2008/layout/VerticalCurvedList"/>
    <dgm:cxn modelId="{13DB9BE2-814B-45DA-983B-D716C67B9AF1}" srcId="{E2C96246-04B4-47F4-8D27-22CF2D135F4B}" destId="{3BCBD22E-0231-44BB-9A10-20EC2BED9C05}" srcOrd="1" destOrd="0" parTransId="{9E0501E7-048A-41EC-AABA-23F8D2178281}" sibTransId="{A281D32E-58E5-400E-A966-15502EB10D54}"/>
    <dgm:cxn modelId="{BF6386F3-9610-48B1-BBB9-A8478AD7A58A}" type="presOf" srcId="{5E12964A-4E8D-4770-9727-3ACCD61B0F35}" destId="{F02B5C2C-E82D-45B3-9F80-3E7EBCBA3363}" srcOrd="0" destOrd="0" presId="urn:microsoft.com/office/officeart/2008/layout/VerticalCurvedList"/>
    <dgm:cxn modelId="{CB05D9E5-1204-44A8-89AE-FB2B0EA6CACC}" type="presParOf" srcId="{AF297B7D-BF89-413D-9721-C8397A156CBC}" destId="{F3E478CD-D5C2-4EA4-832A-A38C3BDD540F}" srcOrd="0" destOrd="0" presId="urn:microsoft.com/office/officeart/2008/layout/VerticalCurvedList"/>
    <dgm:cxn modelId="{00E527D2-1D12-43B1-891C-87C5EB86EC87}" type="presParOf" srcId="{F3E478CD-D5C2-4EA4-832A-A38C3BDD540F}" destId="{729AFB03-A488-43B6-8569-CA4A059ED88B}" srcOrd="0" destOrd="0" presId="urn:microsoft.com/office/officeart/2008/layout/VerticalCurvedList"/>
    <dgm:cxn modelId="{C4850678-84C9-4552-8D67-5136B5723CD8}" type="presParOf" srcId="{729AFB03-A488-43B6-8569-CA4A059ED88B}" destId="{D029A44B-B291-45A3-9160-73FF40331F0B}" srcOrd="0" destOrd="0" presId="urn:microsoft.com/office/officeart/2008/layout/VerticalCurvedList"/>
    <dgm:cxn modelId="{151B57F4-FD88-416F-830C-4283C52F9E52}" type="presParOf" srcId="{729AFB03-A488-43B6-8569-CA4A059ED88B}" destId="{822A3D7E-6E9A-4A63-BB85-E6B919CD98FF}" srcOrd="1" destOrd="0" presId="urn:microsoft.com/office/officeart/2008/layout/VerticalCurvedList"/>
    <dgm:cxn modelId="{9A49A7F1-D013-4424-94E2-C2DCAB440CB0}" type="presParOf" srcId="{729AFB03-A488-43B6-8569-CA4A059ED88B}" destId="{B60C0E14-3C7F-4835-AA6A-3AA6CEB22FBA}" srcOrd="2" destOrd="0" presId="urn:microsoft.com/office/officeart/2008/layout/VerticalCurvedList"/>
    <dgm:cxn modelId="{4401E821-A590-485B-A453-B9FE5C663074}" type="presParOf" srcId="{729AFB03-A488-43B6-8569-CA4A059ED88B}" destId="{DCDCFF98-4A7D-4C38-A57C-D2BD4A311114}" srcOrd="3" destOrd="0" presId="urn:microsoft.com/office/officeart/2008/layout/VerticalCurvedList"/>
    <dgm:cxn modelId="{FCF24659-6D17-452C-A96D-730B5C28258A}" type="presParOf" srcId="{F3E478CD-D5C2-4EA4-832A-A38C3BDD540F}" destId="{791DCC2E-903A-4E27-B311-896878676821}" srcOrd="1" destOrd="0" presId="urn:microsoft.com/office/officeart/2008/layout/VerticalCurvedList"/>
    <dgm:cxn modelId="{706C06F3-4878-422F-9CC6-CB57872DE810}" type="presParOf" srcId="{F3E478CD-D5C2-4EA4-832A-A38C3BDD540F}" destId="{93A35E2B-266F-4FDA-94A7-B369A76B6CBF}" srcOrd="2" destOrd="0" presId="urn:microsoft.com/office/officeart/2008/layout/VerticalCurvedList"/>
    <dgm:cxn modelId="{15AFAE45-D7C1-42D8-B75E-8AA8E8D66A71}" type="presParOf" srcId="{93A35E2B-266F-4FDA-94A7-B369A76B6CBF}" destId="{C1A5CC01-ABAE-46D6-9F28-CA4C41CA799A}" srcOrd="0" destOrd="0" presId="urn:microsoft.com/office/officeart/2008/layout/VerticalCurvedList"/>
    <dgm:cxn modelId="{4B387AA0-8D7A-401F-9A41-9018C0CA660D}" type="presParOf" srcId="{F3E478CD-D5C2-4EA4-832A-A38C3BDD540F}" destId="{83020453-8D79-4589-8459-C0286B5C096B}" srcOrd="3" destOrd="0" presId="urn:microsoft.com/office/officeart/2008/layout/VerticalCurvedList"/>
    <dgm:cxn modelId="{5FFB69D9-9226-46DE-987E-D7C49CC2E16C}" type="presParOf" srcId="{F3E478CD-D5C2-4EA4-832A-A38C3BDD540F}" destId="{E2883E84-E3E7-4DFE-8013-E7B75420E83A}" srcOrd="4" destOrd="0" presId="urn:microsoft.com/office/officeart/2008/layout/VerticalCurvedList"/>
    <dgm:cxn modelId="{0FFACC2B-C9DF-44F4-8EC6-6C19A1BC0260}" type="presParOf" srcId="{E2883E84-E3E7-4DFE-8013-E7B75420E83A}" destId="{3EB026D6-DAEE-4B23-A2B4-F187553B193D}" srcOrd="0" destOrd="0" presId="urn:microsoft.com/office/officeart/2008/layout/VerticalCurvedList"/>
    <dgm:cxn modelId="{78055D27-6316-4895-9F8D-D13CE60639E6}" type="presParOf" srcId="{F3E478CD-D5C2-4EA4-832A-A38C3BDD540F}" destId="{9D97B335-348E-4D7E-B73F-3A47FB390A4E}" srcOrd="5" destOrd="0" presId="urn:microsoft.com/office/officeart/2008/layout/VerticalCurvedList"/>
    <dgm:cxn modelId="{E59B7A2E-0A70-4A2B-9400-0F106F1AA3F7}" type="presParOf" srcId="{F3E478CD-D5C2-4EA4-832A-A38C3BDD540F}" destId="{200E2632-340F-46CD-84B0-0918904F6BEB}" srcOrd="6" destOrd="0" presId="urn:microsoft.com/office/officeart/2008/layout/VerticalCurvedList"/>
    <dgm:cxn modelId="{B7882548-2916-4DDD-B187-9BAC320B7E88}" type="presParOf" srcId="{200E2632-340F-46CD-84B0-0918904F6BEB}" destId="{9A21FBAB-6550-4927-BA9D-CF4D5C4F36F5}" srcOrd="0" destOrd="0" presId="urn:microsoft.com/office/officeart/2008/layout/VerticalCurvedList"/>
    <dgm:cxn modelId="{6E48BBE5-88A9-42C8-A16C-E9C886B54321}" type="presParOf" srcId="{F3E478CD-D5C2-4EA4-832A-A38C3BDD540F}" destId="{F02B5C2C-E82D-45B3-9F80-3E7EBCBA3363}" srcOrd="7" destOrd="0" presId="urn:microsoft.com/office/officeart/2008/layout/VerticalCurvedList"/>
    <dgm:cxn modelId="{E8EC6DFD-11F3-4510-BA38-8F03E70C505E}" type="presParOf" srcId="{F3E478CD-D5C2-4EA4-832A-A38C3BDD540F}" destId="{74F0C641-EF3C-4CD5-B4B4-837821C1C180}" srcOrd="8" destOrd="0" presId="urn:microsoft.com/office/officeart/2008/layout/VerticalCurvedList"/>
    <dgm:cxn modelId="{89E8DF4E-756A-40B3-9D9E-AE8720412264}" type="presParOf" srcId="{74F0C641-EF3C-4CD5-B4B4-837821C1C180}" destId="{82D2C512-2482-49B5-825C-BB617A5A45F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3E14A4-6443-4F9F-B1B4-C6B772D00C8B}"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29526F3D-CED5-421F-BEE0-A96C7CF6826B}">
      <dgm:prSet/>
      <dgm:spPr/>
      <dgm:t>
        <a:bodyPr/>
        <a:lstStyle/>
        <a:p>
          <a:r>
            <a:rPr lang="en-US" b="1">
              <a:latin typeface="Open Sans"/>
              <a:ea typeface="Open Sans"/>
              <a:cs typeface="Open Sans"/>
            </a:rPr>
            <a:t>1.</a:t>
          </a:r>
          <a:r>
            <a:rPr lang="en-US">
              <a:latin typeface="Open Sans"/>
              <a:ea typeface="Open Sans"/>
              <a:cs typeface="Open Sans"/>
            </a:rPr>
            <a:t> Voter enters the polling place and completes an Application to Vote.</a:t>
          </a:r>
        </a:p>
      </dgm:t>
      <dgm:extLst>
        <a:ext uri="{E40237B7-FDA0-4F09-8148-C483321AD2D9}">
          <dgm14:cNvPr xmlns:dgm14="http://schemas.microsoft.com/office/drawing/2010/diagram" id="0" name="" descr="1. Voter enters the polling place and completes an Application to Vote.&#10;2. Check voter ID/signed affidavit and locate voter in e-pollbook.&#10;3. Check address, verify correct ballot and process voter in e-pollbook.&#10;4. Initial Application to Vote.&#10;5. Election inspector assigns ballot in EPB, enters ballot and voter number on Application to Vote.&#10;"/>
        </a:ext>
      </dgm:extLst>
    </dgm:pt>
    <dgm:pt modelId="{7DC4EB4E-7F6B-4704-B70C-B073F51D55E6}" type="parTrans" cxnId="{6F74ECBF-5BE6-4FC4-86E6-208E6B2C7390}">
      <dgm:prSet/>
      <dgm:spPr/>
      <dgm:t>
        <a:bodyPr/>
        <a:lstStyle/>
        <a:p>
          <a:endParaRPr lang="en-US"/>
        </a:p>
      </dgm:t>
    </dgm:pt>
    <dgm:pt modelId="{57D0F16D-F40A-479D-8EC6-61D4CD308941}" type="sibTrans" cxnId="{6F74ECBF-5BE6-4FC4-86E6-208E6B2C7390}">
      <dgm:prSet/>
      <dgm:spPr/>
      <dgm:t>
        <a:bodyPr/>
        <a:lstStyle/>
        <a:p>
          <a:endParaRPr lang="en-US"/>
        </a:p>
      </dgm:t>
    </dgm:pt>
    <dgm:pt modelId="{6820FEDE-B60A-43D0-B488-19DC4B2A04D4}">
      <dgm:prSet/>
      <dgm:spPr/>
      <dgm:t>
        <a:bodyPr/>
        <a:lstStyle/>
        <a:p>
          <a:r>
            <a:rPr lang="en-US" b="1">
              <a:latin typeface="Open Sans"/>
              <a:ea typeface="Open Sans"/>
              <a:cs typeface="Open Sans"/>
            </a:rPr>
            <a:t>2. </a:t>
          </a:r>
          <a:r>
            <a:rPr lang="en-US">
              <a:latin typeface="Open Sans"/>
              <a:ea typeface="Open Sans"/>
              <a:cs typeface="Open Sans"/>
            </a:rPr>
            <a:t>Check voter ID/signed affidavit and locate voter in e-pollbook.</a:t>
          </a:r>
        </a:p>
      </dgm:t>
      <dgm:extLst>
        <a:ext uri="{E40237B7-FDA0-4F09-8148-C483321AD2D9}">
          <dgm14:cNvPr xmlns:dgm14="http://schemas.microsoft.com/office/drawing/2010/diagram" id="0" name="" descr="1. Voter enters the polling place and completes an Application to Vote.&#10;2. Check voter ID/signed affidavit and locate voter in e-pollbook.&#10;3. Check address, verify correct ballot and process voter in e-pollbook.&#10;4. Initial Application to Vote.&#10;5. Election inspector assigns ballot in EPB, enters ballot and voter number on Application to Vote.&#10;"/>
        </a:ext>
      </dgm:extLst>
    </dgm:pt>
    <dgm:pt modelId="{9886447F-F9E4-46AD-AF5E-D50E38E42827}" type="parTrans" cxnId="{9067610B-DB30-499C-ACB5-4CE815BF3385}">
      <dgm:prSet/>
      <dgm:spPr/>
      <dgm:t>
        <a:bodyPr/>
        <a:lstStyle/>
        <a:p>
          <a:endParaRPr lang="en-US"/>
        </a:p>
      </dgm:t>
    </dgm:pt>
    <dgm:pt modelId="{7457232E-89FA-4935-A64A-4E74745AF11D}" type="sibTrans" cxnId="{9067610B-DB30-499C-ACB5-4CE815BF3385}">
      <dgm:prSet/>
      <dgm:spPr/>
      <dgm:t>
        <a:bodyPr/>
        <a:lstStyle/>
        <a:p>
          <a:endParaRPr lang="en-US"/>
        </a:p>
      </dgm:t>
    </dgm:pt>
    <dgm:pt modelId="{03294C52-4AA7-4FD7-B931-83A31AEAD764}">
      <dgm:prSet/>
      <dgm:spPr/>
      <dgm:t>
        <a:bodyPr/>
        <a:lstStyle/>
        <a:p>
          <a:r>
            <a:rPr lang="en-US" b="1">
              <a:latin typeface="Open Sans"/>
              <a:ea typeface="Open Sans"/>
              <a:cs typeface="Open Sans"/>
            </a:rPr>
            <a:t>3. </a:t>
          </a:r>
          <a:r>
            <a:rPr lang="en-US" b="0">
              <a:latin typeface="Open Sans"/>
              <a:ea typeface="Open Sans"/>
              <a:cs typeface="Open Sans"/>
            </a:rPr>
            <a:t>Check address, v</a:t>
          </a:r>
          <a:r>
            <a:rPr lang="en-US">
              <a:latin typeface="Open Sans"/>
              <a:ea typeface="Open Sans"/>
              <a:cs typeface="Open Sans"/>
            </a:rPr>
            <a:t>erify correct ballot and process voter in e-pollbook.</a:t>
          </a:r>
        </a:p>
      </dgm:t>
      <dgm:extLst>
        <a:ext uri="{E40237B7-FDA0-4F09-8148-C483321AD2D9}">
          <dgm14:cNvPr xmlns:dgm14="http://schemas.microsoft.com/office/drawing/2010/diagram" id="0" name="" descr="1. Voter enters the polling place and completes an Application to Vote.&#10;2. Check voter ID/signed affidavit and locate voter in e-pollbook.&#10;3. Check address, verify correct ballot and process voter in e-pollbook.&#10;4. Initial Application to Vote.&#10;5. Election inspector assigns ballot in EPB, enters ballot and voter number on Application to Vote.&#10;"/>
        </a:ext>
      </dgm:extLst>
    </dgm:pt>
    <dgm:pt modelId="{7C08A278-CBCC-4A45-A92D-17577E8E7ABE}" type="parTrans" cxnId="{6252B666-92E9-44FE-BA49-061F9631E467}">
      <dgm:prSet/>
      <dgm:spPr/>
      <dgm:t>
        <a:bodyPr/>
        <a:lstStyle/>
        <a:p>
          <a:endParaRPr lang="en-US"/>
        </a:p>
      </dgm:t>
    </dgm:pt>
    <dgm:pt modelId="{BE3A489C-56B3-4E9C-9157-B6B19BC922B7}" type="sibTrans" cxnId="{6252B666-92E9-44FE-BA49-061F9631E467}">
      <dgm:prSet/>
      <dgm:spPr/>
      <dgm:t>
        <a:bodyPr/>
        <a:lstStyle/>
        <a:p>
          <a:endParaRPr lang="en-US"/>
        </a:p>
      </dgm:t>
    </dgm:pt>
    <dgm:pt modelId="{1D020D6B-01FB-4DD5-8D15-3372A0965CC2}">
      <dgm:prSet/>
      <dgm:spPr/>
      <dgm:t>
        <a:bodyPr/>
        <a:lstStyle/>
        <a:p>
          <a:r>
            <a:rPr lang="en-US" b="1">
              <a:latin typeface="Open Sans"/>
              <a:ea typeface="Open Sans"/>
              <a:cs typeface="Open Sans"/>
            </a:rPr>
            <a:t>4. </a:t>
          </a:r>
          <a:r>
            <a:rPr lang="en-US">
              <a:latin typeface="Open Sans"/>
              <a:ea typeface="Open Sans"/>
              <a:cs typeface="Open Sans"/>
            </a:rPr>
            <a:t>Initial Application to Vote.</a:t>
          </a:r>
        </a:p>
      </dgm:t>
      <dgm:extLst>
        <a:ext uri="{E40237B7-FDA0-4F09-8148-C483321AD2D9}">
          <dgm14:cNvPr xmlns:dgm14="http://schemas.microsoft.com/office/drawing/2010/diagram" id="0" name="" descr="1. Voter enters the polling place and completes an Application to Vote.&#10;2. Check voter ID/signed affidavit and locate voter in e-pollbook.&#10;3. Check address, verify correct ballot and process voter in e-pollbook.&#10;4. Initial Application to Vote.&#10;5. Election inspector assigns ballot in EPB, enters ballot and voter number on Application to Vote.&#10;"/>
        </a:ext>
      </dgm:extLst>
    </dgm:pt>
    <dgm:pt modelId="{0032DB8E-81DB-43F5-A6C5-F1A72A1314A4}" type="parTrans" cxnId="{434BE2A8-3F69-4513-A209-8FC00988496D}">
      <dgm:prSet/>
      <dgm:spPr/>
      <dgm:t>
        <a:bodyPr/>
        <a:lstStyle/>
        <a:p>
          <a:endParaRPr lang="en-US"/>
        </a:p>
      </dgm:t>
    </dgm:pt>
    <dgm:pt modelId="{B27B3A94-6D03-40EA-A1B1-0A8BA7E9E1AC}" type="sibTrans" cxnId="{434BE2A8-3F69-4513-A209-8FC00988496D}">
      <dgm:prSet/>
      <dgm:spPr/>
      <dgm:t>
        <a:bodyPr/>
        <a:lstStyle/>
        <a:p>
          <a:endParaRPr lang="en-US"/>
        </a:p>
      </dgm:t>
    </dgm:pt>
    <dgm:pt modelId="{6207E8C3-E160-40AB-9128-A37494AD3E9E}">
      <dgm:prSet/>
      <dgm:spPr/>
      <dgm:t>
        <a:bodyPr/>
        <a:lstStyle/>
        <a:p>
          <a:r>
            <a:rPr lang="en-US" b="1">
              <a:latin typeface="Open Sans"/>
              <a:ea typeface="Open Sans"/>
              <a:cs typeface="Open Sans"/>
            </a:rPr>
            <a:t>5. </a:t>
          </a:r>
          <a:r>
            <a:rPr lang="en-US">
              <a:latin typeface="Open Sans"/>
              <a:ea typeface="Open Sans"/>
              <a:cs typeface="Open Sans"/>
            </a:rPr>
            <a:t>Election inspector assigns ballot in EPB, enters ballot and voter number on Application to Vote.</a:t>
          </a:r>
        </a:p>
      </dgm:t>
      <dgm:extLst>
        <a:ext uri="{E40237B7-FDA0-4F09-8148-C483321AD2D9}">
          <dgm14:cNvPr xmlns:dgm14="http://schemas.microsoft.com/office/drawing/2010/diagram" id="0" name="" descr="1. Voter enters the polling place and completes an Application to Vote.&#10;2. Check voter ID/signed affidavit and locate voter in e-pollbook.&#10;3. Check address, verify correct ballot and process voter in e-pollbook.&#10;4. Initial Application to Vote.&#10;5. Election inspector assigns ballot in EPB, enters ballot and voter number on Application to Vote.&#10;"/>
        </a:ext>
      </dgm:extLst>
    </dgm:pt>
    <dgm:pt modelId="{0865E8A4-9EBF-477F-9337-15099351044A}" type="parTrans" cxnId="{925D197F-C9A2-4B4F-8B64-30A7E9CD2552}">
      <dgm:prSet/>
      <dgm:spPr/>
      <dgm:t>
        <a:bodyPr/>
        <a:lstStyle/>
        <a:p>
          <a:endParaRPr lang="en-US"/>
        </a:p>
      </dgm:t>
    </dgm:pt>
    <dgm:pt modelId="{8FA68F45-27DA-4773-9F26-36AEE814C426}" type="sibTrans" cxnId="{925D197F-C9A2-4B4F-8B64-30A7E9CD2552}">
      <dgm:prSet/>
      <dgm:spPr/>
      <dgm:t>
        <a:bodyPr/>
        <a:lstStyle/>
        <a:p>
          <a:endParaRPr lang="en-US"/>
        </a:p>
      </dgm:t>
    </dgm:pt>
    <dgm:pt modelId="{774B0766-E93F-4DD6-AB42-50C20F321185}" type="pres">
      <dgm:prSet presAssocID="{0D3E14A4-6443-4F9F-B1B4-C6B772D00C8B}" presName="outerComposite" presStyleCnt="0">
        <dgm:presLayoutVars>
          <dgm:chMax val="5"/>
          <dgm:dir/>
          <dgm:resizeHandles val="exact"/>
        </dgm:presLayoutVars>
      </dgm:prSet>
      <dgm:spPr/>
    </dgm:pt>
    <dgm:pt modelId="{1924A796-91A9-4B2B-8E83-E00C3D167F30}" type="pres">
      <dgm:prSet presAssocID="{0D3E14A4-6443-4F9F-B1B4-C6B772D00C8B}" presName="dummyMaxCanvas" presStyleCnt="0">
        <dgm:presLayoutVars/>
      </dgm:prSet>
      <dgm:spPr/>
    </dgm:pt>
    <dgm:pt modelId="{C568DC3A-2595-4BF2-86FF-A7AA6466F96E}" type="pres">
      <dgm:prSet presAssocID="{0D3E14A4-6443-4F9F-B1B4-C6B772D00C8B}" presName="FiveNodes_1" presStyleLbl="node1" presStyleIdx="0" presStyleCnt="5">
        <dgm:presLayoutVars>
          <dgm:bulletEnabled val="1"/>
        </dgm:presLayoutVars>
      </dgm:prSet>
      <dgm:spPr/>
    </dgm:pt>
    <dgm:pt modelId="{5FB8F277-CFA7-4D21-862B-F6CBAC3132BD}" type="pres">
      <dgm:prSet presAssocID="{0D3E14A4-6443-4F9F-B1B4-C6B772D00C8B}" presName="FiveNodes_2" presStyleLbl="node1" presStyleIdx="1" presStyleCnt="5">
        <dgm:presLayoutVars>
          <dgm:bulletEnabled val="1"/>
        </dgm:presLayoutVars>
      </dgm:prSet>
      <dgm:spPr/>
    </dgm:pt>
    <dgm:pt modelId="{FA10A7A9-7BD0-45A1-8D2C-619ADBFCF68D}" type="pres">
      <dgm:prSet presAssocID="{0D3E14A4-6443-4F9F-B1B4-C6B772D00C8B}" presName="FiveNodes_3" presStyleLbl="node1" presStyleIdx="2" presStyleCnt="5">
        <dgm:presLayoutVars>
          <dgm:bulletEnabled val="1"/>
        </dgm:presLayoutVars>
      </dgm:prSet>
      <dgm:spPr/>
    </dgm:pt>
    <dgm:pt modelId="{59D3B6F9-AE71-4667-83B0-431FEBDBEE23}" type="pres">
      <dgm:prSet presAssocID="{0D3E14A4-6443-4F9F-B1B4-C6B772D00C8B}" presName="FiveNodes_4" presStyleLbl="node1" presStyleIdx="3" presStyleCnt="5">
        <dgm:presLayoutVars>
          <dgm:bulletEnabled val="1"/>
        </dgm:presLayoutVars>
      </dgm:prSet>
      <dgm:spPr/>
    </dgm:pt>
    <dgm:pt modelId="{5CE3E897-9D8A-4393-8BC2-3B96C7EEBC40}" type="pres">
      <dgm:prSet presAssocID="{0D3E14A4-6443-4F9F-B1B4-C6B772D00C8B}" presName="FiveNodes_5" presStyleLbl="node1" presStyleIdx="4" presStyleCnt="5">
        <dgm:presLayoutVars>
          <dgm:bulletEnabled val="1"/>
        </dgm:presLayoutVars>
      </dgm:prSet>
      <dgm:spPr/>
    </dgm:pt>
    <dgm:pt modelId="{DC35AF40-F69D-4915-AC7D-5769167AF431}" type="pres">
      <dgm:prSet presAssocID="{0D3E14A4-6443-4F9F-B1B4-C6B772D00C8B}" presName="FiveConn_1-2" presStyleLbl="fgAccFollowNode1" presStyleIdx="0" presStyleCnt="4">
        <dgm:presLayoutVars>
          <dgm:bulletEnabled val="1"/>
        </dgm:presLayoutVars>
      </dgm:prSet>
      <dgm:spPr/>
    </dgm:pt>
    <dgm:pt modelId="{5CDCE26B-ECE3-4DFB-AFB8-355348F2C3CF}" type="pres">
      <dgm:prSet presAssocID="{0D3E14A4-6443-4F9F-B1B4-C6B772D00C8B}" presName="FiveConn_2-3" presStyleLbl="fgAccFollowNode1" presStyleIdx="1" presStyleCnt="4">
        <dgm:presLayoutVars>
          <dgm:bulletEnabled val="1"/>
        </dgm:presLayoutVars>
      </dgm:prSet>
      <dgm:spPr/>
    </dgm:pt>
    <dgm:pt modelId="{F1E00F91-6113-4F61-A7F3-FBD159B6100B}" type="pres">
      <dgm:prSet presAssocID="{0D3E14A4-6443-4F9F-B1B4-C6B772D00C8B}" presName="FiveConn_3-4" presStyleLbl="fgAccFollowNode1" presStyleIdx="2" presStyleCnt="4">
        <dgm:presLayoutVars>
          <dgm:bulletEnabled val="1"/>
        </dgm:presLayoutVars>
      </dgm:prSet>
      <dgm:spPr/>
    </dgm:pt>
    <dgm:pt modelId="{54AB179E-3428-4D9B-9249-C02E07759352}" type="pres">
      <dgm:prSet presAssocID="{0D3E14A4-6443-4F9F-B1B4-C6B772D00C8B}" presName="FiveConn_4-5" presStyleLbl="fgAccFollowNode1" presStyleIdx="3" presStyleCnt="4">
        <dgm:presLayoutVars>
          <dgm:bulletEnabled val="1"/>
        </dgm:presLayoutVars>
      </dgm:prSet>
      <dgm:spPr/>
    </dgm:pt>
    <dgm:pt modelId="{94EEFF5B-2BAC-404F-9174-99801F69A600}" type="pres">
      <dgm:prSet presAssocID="{0D3E14A4-6443-4F9F-B1B4-C6B772D00C8B}" presName="FiveNodes_1_text" presStyleLbl="node1" presStyleIdx="4" presStyleCnt="5">
        <dgm:presLayoutVars>
          <dgm:bulletEnabled val="1"/>
        </dgm:presLayoutVars>
      </dgm:prSet>
      <dgm:spPr/>
    </dgm:pt>
    <dgm:pt modelId="{EE3BF9BC-DC7B-44AA-B3EC-28BFEE7B3B52}" type="pres">
      <dgm:prSet presAssocID="{0D3E14A4-6443-4F9F-B1B4-C6B772D00C8B}" presName="FiveNodes_2_text" presStyleLbl="node1" presStyleIdx="4" presStyleCnt="5">
        <dgm:presLayoutVars>
          <dgm:bulletEnabled val="1"/>
        </dgm:presLayoutVars>
      </dgm:prSet>
      <dgm:spPr/>
    </dgm:pt>
    <dgm:pt modelId="{F56D468F-4E1F-4371-9006-7B8ACD6F1129}" type="pres">
      <dgm:prSet presAssocID="{0D3E14A4-6443-4F9F-B1B4-C6B772D00C8B}" presName="FiveNodes_3_text" presStyleLbl="node1" presStyleIdx="4" presStyleCnt="5">
        <dgm:presLayoutVars>
          <dgm:bulletEnabled val="1"/>
        </dgm:presLayoutVars>
      </dgm:prSet>
      <dgm:spPr/>
    </dgm:pt>
    <dgm:pt modelId="{54A580FF-F142-45D5-9305-0A090C7DAEA9}" type="pres">
      <dgm:prSet presAssocID="{0D3E14A4-6443-4F9F-B1B4-C6B772D00C8B}" presName="FiveNodes_4_text" presStyleLbl="node1" presStyleIdx="4" presStyleCnt="5">
        <dgm:presLayoutVars>
          <dgm:bulletEnabled val="1"/>
        </dgm:presLayoutVars>
      </dgm:prSet>
      <dgm:spPr/>
    </dgm:pt>
    <dgm:pt modelId="{D143016C-BDC7-4929-B1D2-593ED96DDAAB}" type="pres">
      <dgm:prSet presAssocID="{0D3E14A4-6443-4F9F-B1B4-C6B772D00C8B}" presName="FiveNodes_5_text" presStyleLbl="node1" presStyleIdx="4" presStyleCnt="5">
        <dgm:presLayoutVars>
          <dgm:bulletEnabled val="1"/>
        </dgm:presLayoutVars>
      </dgm:prSet>
      <dgm:spPr/>
    </dgm:pt>
  </dgm:ptLst>
  <dgm:cxnLst>
    <dgm:cxn modelId="{2D549506-B88B-4025-9E35-5CBC2660E9F7}" type="presOf" srcId="{BE3A489C-56B3-4E9C-9157-B6B19BC922B7}" destId="{F1E00F91-6113-4F61-A7F3-FBD159B6100B}" srcOrd="0" destOrd="0" presId="urn:microsoft.com/office/officeart/2005/8/layout/vProcess5"/>
    <dgm:cxn modelId="{9067610B-DB30-499C-ACB5-4CE815BF3385}" srcId="{0D3E14A4-6443-4F9F-B1B4-C6B772D00C8B}" destId="{6820FEDE-B60A-43D0-B488-19DC4B2A04D4}" srcOrd="1" destOrd="0" parTransId="{9886447F-F9E4-46AD-AF5E-D50E38E42827}" sibTransId="{7457232E-89FA-4935-A64A-4E74745AF11D}"/>
    <dgm:cxn modelId="{DCAFE825-4E25-4204-A445-801CA4E8C387}" type="presOf" srcId="{6207E8C3-E160-40AB-9128-A37494AD3E9E}" destId="{D143016C-BDC7-4929-B1D2-593ED96DDAAB}" srcOrd="1" destOrd="0" presId="urn:microsoft.com/office/officeart/2005/8/layout/vProcess5"/>
    <dgm:cxn modelId="{FCEE282E-C3EB-4336-8BEE-5D4B9B3D736D}" type="presOf" srcId="{29526F3D-CED5-421F-BEE0-A96C7CF6826B}" destId="{94EEFF5B-2BAC-404F-9174-99801F69A600}" srcOrd="1" destOrd="0" presId="urn:microsoft.com/office/officeart/2005/8/layout/vProcess5"/>
    <dgm:cxn modelId="{6252B666-92E9-44FE-BA49-061F9631E467}" srcId="{0D3E14A4-6443-4F9F-B1B4-C6B772D00C8B}" destId="{03294C52-4AA7-4FD7-B931-83A31AEAD764}" srcOrd="2" destOrd="0" parTransId="{7C08A278-CBCC-4A45-A92D-17577E8E7ABE}" sibTransId="{BE3A489C-56B3-4E9C-9157-B6B19BC922B7}"/>
    <dgm:cxn modelId="{6838C24E-9A32-4D78-B414-A512C77DC7D2}" type="presOf" srcId="{03294C52-4AA7-4FD7-B931-83A31AEAD764}" destId="{FA10A7A9-7BD0-45A1-8D2C-619ADBFCF68D}" srcOrd="0" destOrd="0" presId="urn:microsoft.com/office/officeart/2005/8/layout/vProcess5"/>
    <dgm:cxn modelId="{925D197F-C9A2-4B4F-8B64-30A7E9CD2552}" srcId="{0D3E14A4-6443-4F9F-B1B4-C6B772D00C8B}" destId="{6207E8C3-E160-40AB-9128-A37494AD3E9E}" srcOrd="4" destOrd="0" parTransId="{0865E8A4-9EBF-477F-9337-15099351044A}" sibTransId="{8FA68F45-27DA-4773-9F26-36AEE814C426}"/>
    <dgm:cxn modelId="{8544ED8C-7E92-420D-895C-A00A2C54F3E2}" type="presOf" srcId="{6820FEDE-B60A-43D0-B488-19DC4B2A04D4}" destId="{5FB8F277-CFA7-4D21-862B-F6CBAC3132BD}" srcOrd="0" destOrd="0" presId="urn:microsoft.com/office/officeart/2005/8/layout/vProcess5"/>
    <dgm:cxn modelId="{2A51A88F-CB53-4DB4-9D37-B1183937929E}" type="presOf" srcId="{1D020D6B-01FB-4DD5-8D15-3372A0965CC2}" destId="{59D3B6F9-AE71-4667-83B0-431FEBDBEE23}" srcOrd="0" destOrd="0" presId="urn:microsoft.com/office/officeart/2005/8/layout/vProcess5"/>
    <dgm:cxn modelId="{6F5EE59B-5FC6-4162-9DCF-B0977844C49E}" type="presOf" srcId="{B27B3A94-6D03-40EA-A1B1-0A8BA7E9E1AC}" destId="{54AB179E-3428-4D9B-9249-C02E07759352}" srcOrd="0" destOrd="0" presId="urn:microsoft.com/office/officeart/2005/8/layout/vProcess5"/>
    <dgm:cxn modelId="{EF63E19E-9A57-4542-8C2B-A5171FC7C22F}" type="presOf" srcId="{6207E8C3-E160-40AB-9128-A37494AD3E9E}" destId="{5CE3E897-9D8A-4393-8BC2-3B96C7EEBC40}" srcOrd="0" destOrd="0" presId="urn:microsoft.com/office/officeart/2005/8/layout/vProcess5"/>
    <dgm:cxn modelId="{434BE2A8-3F69-4513-A209-8FC00988496D}" srcId="{0D3E14A4-6443-4F9F-B1B4-C6B772D00C8B}" destId="{1D020D6B-01FB-4DD5-8D15-3372A0965CC2}" srcOrd="3" destOrd="0" parTransId="{0032DB8E-81DB-43F5-A6C5-F1A72A1314A4}" sibTransId="{B27B3A94-6D03-40EA-A1B1-0A8BA7E9E1AC}"/>
    <dgm:cxn modelId="{4AE838AC-6F63-4660-A397-432479C169C9}" type="presOf" srcId="{03294C52-4AA7-4FD7-B931-83A31AEAD764}" destId="{F56D468F-4E1F-4371-9006-7B8ACD6F1129}" srcOrd="1" destOrd="0" presId="urn:microsoft.com/office/officeart/2005/8/layout/vProcess5"/>
    <dgm:cxn modelId="{6F74ECBF-5BE6-4FC4-86E6-208E6B2C7390}" srcId="{0D3E14A4-6443-4F9F-B1B4-C6B772D00C8B}" destId="{29526F3D-CED5-421F-BEE0-A96C7CF6826B}" srcOrd="0" destOrd="0" parTransId="{7DC4EB4E-7F6B-4704-B70C-B073F51D55E6}" sibTransId="{57D0F16D-F40A-479D-8EC6-61D4CD308941}"/>
    <dgm:cxn modelId="{9CEADBC9-F776-4719-A32F-28BE41BEC64C}" type="presOf" srcId="{1D020D6B-01FB-4DD5-8D15-3372A0965CC2}" destId="{54A580FF-F142-45D5-9305-0A090C7DAEA9}" srcOrd="1" destOrd="0" presId="urn:microsoft.com/office/officeart/2005/8/layout/vProcess5"/>
    <dgm:cxn modelId="{D2DF1AD2-7FE9-4471-9E8B-840593106932}" type="presOf" srcId="{0D3E14A4-6443-4F9F-B1B4-C6B772D00C8B}" destId="{774B0766-E93F-4DD6-AB42-50C20F321185}" srcOrd="0" destOrd="0" presId="urn:microsoft.com/office/officeart/2005/8/layout/vProcess5"/>
    <dgm:cxn modelId="{649044D2-3446-4C35-87D4-92D70BFBEF2A}" type="presOf" srcId="{57D0F16D-F40A-479D-8EC6-61D4CD308941}" destId="{DC35AF40-F69D-4915-AC7D-5769167AF431}" srcOrd="0" destOrd="0" presId="urn:microsoft.com/office/officeart/2005/8/layout/vProcess5"/>
    <dgm:cxn modelId="{41418BDD-364D-418E-87A2-DFFBEF081D7E}" type="presOf" srcId="{6820FEDE-B60A-43D0-B488-19DC4B2A04D4}" destId="{EE3BF9BC-DC7B-44AA-B3EC-28BFEE7B3B52}" srcOrd="1" destOrd="0" presId="urn:microsoft.com/office/officeart/2005/8/layout/vProcess5"/>
    <dgm:cxn modelId="{6B95FEE0-03EB-458C-B276-47761EB26E31}" type="presOf" srcId="{29526F3D-CED5-421F-BEE0-A96C7CF6826B}" destId="{C568DC3A-2595-4BF2-86FF-A7AA6466F96E}" srcOrd="0" destOrd="0" presId="urn:microsoft.com/office/officeart/2005/8/layout/vProcess5"/>
    <dgm:cxn modelId="{505679FD-2333-4ABE-B011-65A62BCF3427}" type="presOf" srcId="{7457232E-89FA-4935-A64A-4E74745AF11D}" destId="{5CDCE26B-ECE3-4DFB-AFB8-355348F2C3CF}" srcOrd="0" destOrd="0" presId="urn:microsoft.com/office/officeart/2005/8/layout/vProcess5"/>
    <dgm:cxn modelId="{12AE5549-7147-4AAC-934E-FB3CF36348D8}" type="presParOf" srcId="{774B0766-E93F-4DD6-AB42-50C20F321185}" destId="{1924A796-91A9-4B2B-8E83-E00C3D167F30}" srcOrd="0" destOrd="0" presId="urn:microsoft.com/office/officeart/2005/8/layout/vProcess5"/>
    <dgm:cxn modelId="{CACE4DB5-362C-49FE-8BB7-0AECD1FFE7EF}" type="presParOf" srcId="{774B0766-E93F-4DD6-AB42-50C20F321185}" destId="{C568DC3A-2595-4BF2-86FF-A7AA6466F96E}" srcOrd="1" destOrd="0" presId="urn:microsoft.com/office/officeart/2005/8/layout/vProcess5"/>
    <dgm:cxn modelId="{58843874-4988-46D2-A5DA-FC68E18E5704}" type="presParOf" srcId="{774B0766-E93F-4DD6-AB42-50C20F321185}" destId="{5FB8F277-CFA7-4D21-862B-F6CBAC3132BD}" srcOrd="2" destOrd="0" presId="urn:microsoft.com/office/officeart/2005/8/layout/vProcess5"/>
    <dgm:cxn modelId="{B0332147-42AB-4DA8-A810-E1FAE080BCD5}" type="presParOf" srcId="{774B0766-E93F-4DD6-AB42-50C20F321185}" destId="{FA10A7A9-7BD0-45A1-8D2C-619ADBFCF68D}" srcOrd="3" destOrd="0" presId="urn:microsoft.com/office/officeart/2005/8/layout/vProcess5"/>
    <dgm:cxn modelId="{DAF3041F-391D-4615-B20D-532514C53CC6}" type="presParOf" srcId="{774B0766-E93F-4DD6-AB42-50C20F321185}" destId="{59D3B6F9-AE71-4667-83B0-431FEBDBEE23}" srcOrd="4" destOrd="0" presId="urn:microsoft.com/office/officeart/2005/8/layout/vProcess5"/>
    <dgm:cxn modelId="{87616B33-B0B5-4A2C-BCB1-3837600D7C38}" type="presParOf" srcId="{774B0766-E93F-4DD6-AB42-50C20F321185}" destId="{5CE3E897-9D8A-4393-8BC2-3B96C7EEBC40}" srcOrd="5" destOrd="0" presId="urn:microsoft.com/office/officeart/2005/8/layout/vProcess5"/>
    <dgm:cxn modelId="{81343C65-BAA0-40DE-9C2D-6C12FBF24F9D}" type="presParOf" srcId="{774B0766-E93F-4DD6-AB42-50C20F321185}" destId="{DC35AF40-F69D-4915-AC7D-5769167AF431}" srcOrd="6" destOrd="0" presId="urn:microsoft.com/office/officeart/2005/8/layout/vProcess5"/>
    <dgm:cxn modelId="{04D55EA8-ED45-4811-A54E-79A8FBFA9A69}" type="presParOf" srcId="{774B0766-E93F-4DD6-AB42-50C20F321185}" destId="{5CDCE26B-ECE3-4DFB-AFB8-355348F2C3CF}" srcOrd="7" destOrd="0" presId="urn:microsoft.com/office/officeart/2005/8/layout/vProcess5"/>
    <dgm:cxn modelId="{8173C6B4-AD12-4F59-9A8C-C3AC759F2703}" type="presParOf" srcId="{774B0766-E93F-4DD6-AB42-50C20F321185}" destId="{F1E00F91-6113-4F61-A7F3-FBD159B6100B}" srcOrd="8" destOrd="0" presId="urn:microsoft.com/office/officeart/2005/8/layout/vProcess5"/>
    <dgm:cxn modelId="{944BDA83-5368-4679-A28F-C6C75C1420A6}" type="presParOf" srcId="{774B0766-E93F-4DD6-AB42-50C20F321185}" destId="{54AB179E-3428-4D9B-9249-C02E07759352}" srcOrd="9" destOrd="0" presId="urn:microsoft.com/office/officeart/2005/8/layout/vProcess5"/>
    <dgm:cxn modelId="{244D61D3-0433-48AC-B109-CF00F641AAB9}" type="presParOf" srcId="{774B0766-E93F-4DD6-AB42-50C20F321185}" destId="{94EEFF5B-2BAC-404F-9174-99801F69A600}" srcOrd="10" destOrd="0" presId="urn:microsoft.com/office/officeart/2005/8/layout/vProcess5"/>
    <dgm:cxn modelId="{A76FD42C-1A4E-42C4-B309-27B7FE81C2E9}" type="presParOf" srcId="{774B0766-E93F-4DD6-AB42-50C20F321185}" destId="{EE3BF9BC-DC7B-44AA-B3EC-28BFEE7B3B52}" srcOrd="11" destOrd="0" presId="urn:microsoft.com/office/officeart/2005/8/layout/vProcess5"/>
    <dgm:cxn modelId="{2CACD099-3686-4284-A5C8-DAA43C97E000}" type="presParOf" srcId="{774B0766-E93F-4DD6-AB42-50C20F321185}" destId="{F56D468F-4E1F-4371-9006-7B8ACD6F1129}" srcOrd="12" destOrd="0" presId="urn:microsoft.com/office/officeart/2005/8/layout/vProcess5"/>
    <dgm:cxn modelId="{63C4CE0E-89CB-475D-998B-2B4795236AA0}" type="presParOf" srcId="{774B0766-E93F-4DD6-AB42-50C20F321185}" destId="{54A580FF-F142-45D5-9305-0A090C7DAEA9}" srcOrd="13" destOrd="0" presId="urn:microsoft.com/office/officeart/2005/8/layout/vProcess5"/>
    <dgm:cxn modelId="{07F2D9E6-4D9F-4993-ADF6-36555248B77B}" type="presParOf" srcId="{774B0766-E93F-4DD6-AB42-50C20F321185}" destId="{D143016C-BDC7-4929-B1D2-593ED96DDAAB}"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3E14A4-6443-4F9F-B1B4-C6B772D00C8B}"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80385D5A-9ACE-4DCC-B378-98F918611650}">
      <dgm:prSet/>
      <dgm:spPr/>
      <dgm:t>
        <a:bodyPr/>
        <a:lstStyle/>
        <a:p>
          <a:r>
            <a:rPr lang="en-US" b="1"/>
            <a:t>7.</a:t>
          </a:r>
          <a:r>
            <a:rPr lang="en-US"/>
            <a:t> Voter votes ballot</a:t>
          </a:r>
          <a:r>
            <a:rPr lang="en-US">
              <a:latin typeface="Calibri Light" panose="020F0302020204030204"/>
            </a:rPr>
            <a:t>.</a:t>
          </a:r>
          <a:endParaRPr lang="en-US"/>
        </a:p>
      </dgm:t>
    </dgm:pt>
    <dgm:pt modelId="{90A90B37-E7EF-481E-A26A-48410037AF67}" type="parTrans" cxnId="{C0A78C18-D2C9-45F4-BB5E-C8DBB4E6DBF9}">
      <dgm:prSet/>
      <dgm:spPr/>
      <dgm:t>
        <a:bodyPr/>
        <a:lstStyle/>
        <a:p>
          <a:endParaRPr lang="en-US"/>
        </a:p>
      </dgm:t>
    </dgm:pt>
    <dgm:pt modelId="{9B669E98-8EC5-4F19-BE8A-67E030D3F52E}" type="sibTrans" cxnId="{C0A78C18-D2C9-45F4-BB5E-C8DBB4E6DBF9}">
      <dgm:prSet/>
      <dgm:spPr/>
      <dgm:t>
        <a:bodyPr/>
        <a:lstStyle/>
        <a:p>
          <a:endParaRPr lang="en-US"/>
        </a:p>
      </dgm:t>
    </dgm:pt>
    <dgm:pt modelId="{153E9082-1A43-4771-B777-CF9BF6A713A6}">
      <dgm:prSet/>
      <dgm:spPr/>
      <dgm:t>
        <a:bodyPr/>
        <a:lstStyle/>
        <a:p>
          <a:r>
            <a:rPr lang="en-US" b="1"/>
            <a:t>8.</a:t>
          </a:r>
          <a:r>
            <a:rPr lang="en-US"/>
            <a:t> Election </a:t>
          </a:r>
          <a:r>
            <a:rPr lang="en-US">
              <a:latin typeface="Calibri Light" panose="020F0302020204030204"/>
            </a:rPr>
            <a:t>inspector</a:t>
          </a:r>
          <a:r>
            <a:rPr lang="en-US"/>
            <a:t> verifies ballot number, removes stub and collects Application to Vote</a:t>
          </a:r>
          <a:r>
            <a:rPr lang="en-US">
              <a:latin typeface="Calibri Light" panose="020F0302020204030204"/>
            </a:rPr>
            <a:t>.</a:t>
          </a:r>
          <a:endParaRPr lang="en-US"/>
        </a:p>
      </dgm:t>
    </dgm:pt>
    <dgm:pt modelId="{808E782E-7DF5-4180-B2E4-81AEA6A22102}" type="parTrans" cxnId="{DA59F589-9714-4AAB-9DBF-EDDD2B3F0A38}">
      <dgm:prSet/>
      <dgm:spPr/>
      <dgm:t>
        <a:bodyPr/>
        <a:lstStyle/>
        <a:p>
          <a:endParaRPr lang="en-US"/>
        </a:p>
      </dgm:t>
    </dgm:pt>
    <dgm:pt modelId="{4A622C2B-5060-477E-9FF6-F94772C99F05}" type="sibTrans" cxnId="{DA59F589-9714-4AAB-9DBF-EDDD2B3F0A38}">
      <dgm:prSet/>
      <dgm:spPr/>
      <dgm:t>
        <a:bodyPr/>
        <a:lstStyle/>
        <a:p>
          <a:endParaRPr lang="en-US"/>
        </a:p>
      </dgm:t>
    </dgm:pt>
    <dgm:pt modelId="{2F31325A-7E87-43CC-A430-9EA2F6C90253}">
      <dgm:prSet/>
      <dgm:spPr/>
      <dgm:t>
        <a:bodyPr/>
        <a:lstStyle/>
        <a:p>
          <a:r>
            <a:rPr lang="en-US" b="1"/>
            <a:t>9.</a:t>
          </a:r>
          <a:r>
            <a:rPr lang="en-US"/>
            <a:t> Voter inserts ballot into tabulator, and waits for confirmation</a:t>
          </a:r>
          <a:r>
            <a:rPr lang="en-US">
              <a:latin typeface="Calibri Light" panose="020F0302020204030204"/>
            </a:rPr>
            <a:t>.</a:t>
          </a:r>
          <a:endParaRPr lang="en-US"/>
        </a:p>
      </dgm:t>
    </dgm:pt>
    <dgm:pt modelId="{D360A53E-9E82-4309-B0C4-96C22446ACF2}" type="parTrans" cxnId="{25840716-AAA7-43AB-9E40-5431724167A0}">
      <dgm:prSet/>
      <dgm:spPr/>
      <dgm:t>
        <a:bodyPr/>
        <a:lstStyle/>
        <a:p>
          <a:endParaRPr lang="en-US"/>
        </a:p>
      </dgm:t>
    </dgm:pt>
    <dgm:pt modelId="{69034CA3-64CE-4D41-AE1B-154785A0645A}" type="sibTrans" cxnId="{25840716-AAA7-43AB-9E40-5431724167A0}">
      <dgm:prSet/>
      <dgm:spPr/>
      <dgm:t>
        <a:bodyPr/>
        <a:lstStyle/>
        <a:p>
          <a:endParaRPr lang="en-US"/>
        </a:p>
      </dgm:t>
    </dgm:pt>
    <dgm:pt modelId="{C5B2F6E1-7DBF-486E-8CEF-4EAFBAAEAFC3}">
      <dgm:prSet/>
      <dgm:spPr/>
      <dgm:t>
        <a:bodyPr/>
        <a:lstStyle/>
        <a:p>
          <a:r>
            <a:rPr lang="en-US" b="1"/>
            <a:t>10.</a:t>
          </a:r>
          <a:r>
            <a:rPr lang="en-US"/>
            <a:t> Voter returns secrecy sleeve and gets “I Voted” sticker!</a:t>
          </a:r>
        </a:p>
      </dgm:t>
    </dgm:pt>
    <dgm:pt modelId="{221970DF-38D6-4CA3-9B02-1E6C4BCC00A6}" type="parTrans" cxnId="{F2EB7D2D-D98C-4D45-B8E1-4B2749DBA279}">
      <dgm:prSet/>
      <dgm:spPr/>
      <dgm:t>
        <a:bodyPr/>
        <a:lstStyle/>
        <a:p>
          <a:endParaRPr lang="en-US"/>
        </a:p>
      </dgm:t>
    </dgm:pt>
    <dgm:pt modelId="{49BB7A11-72DD-4A55-9401-237D6572B1B8}" type="sibTrans" cxnId="{F2EB7D2D-D98C-4D45-B8E1-4B2749DBA279}">
      <dgm:prSet/>
      <dgm:spPr/>
      <dgm:t>
        <a:bodyPr/>
        <a:lstStyle/>
        <a:p>
          <a:endParaRPr lang="en-US"/>
        </a:p>
      </dgm:t>
    </dgm:pt>
    <dgm:pt modelId="{601F43A6-1400-4ADD-8344-4482E5E457A2}">
      <dgm:prSet/>
      <dgm:spPr/>
      <dgm:t>
        <a:bodyPr/>
        <a:lstStyle/>
        <a:p>
          <a:r>
            <a:rPr lang="en-US" b="1"/>
            <a:t>6.</a:t>
          </a:r>
          <a:r>
            <a:rPr lang="en-US"/>
            <a:t> Give the voter their ballot when booth is available and give ballot marking instructions.</a:t>
          </a:r>
        </a:p>
      </dgm:t>
    </dgm:pt>
    <dgm:pt modelId="{B575A41D-0FD2-47B9-8309-C308ABC1870A}" type="parTrans" cxnId="{73E76DFA-5B14-4D2B-B64E-5B65F56F4511}">
      <dgm:prSet/>
      <dgm:spPr/>
      <dgm:t>
        <a:bodyPr/>
        <a:lstStyle/>
        <a:p>
          <a:endParaRPr lang="en-US"/>
        </a:p>
      </dgm:t>
    </dgm:pt>
    <dgm:pt modelId="{2F6D20C3-8034-4BC6-961F-7964A8DF1587}" type="sibTrans" cxnId="{73E76DFA-5B14-4D2B-B64E-5B65F56F4511}">
      <dgm:prSet/>
      <dgm:spPr/>
      <dgm:t>
        <a:bodyPr/>
        <a:lstStyle/>
        <a:p>
          <a:endParaRPr lang="en-US"/>
        </a:p>
      </dgm:t>
    </dgm:pt>
    <dgm:pt modelId="{00DF3DAE-63EC-4DC1-8B17-AC05613F5D8F}" type="pres">
      <dgm:prSet presAssocID="{0D3E14A4-6443-4F9F-B1B4-C6B772D00C8B}" presName="outerComposite" presStyleCnt="0">
        <dgm:presLayoutVars>
          <dgm:chMax val="5"/>
          <dgm:dir/>
          <dgm:resizeHandles val="exact"/>
        </dgm:presLayoutVars>
      </dgm:prSet>
      <dgm:spPr/>
    </dgm:pt>
    <dgm:pt modelId="{D71DBE2B-9343-46ED-975C-DB976A6A11C7}" type="pres">
      <dgm:prSet presAssocID="{0D3E14A4-6443-4F9F-B1B4-C6B772D00C8B}" presName="dummyMaxCanvas" presStyleCnt="0">
        <dgm:presLayoutVars/>
      </dgm:prSet>
      <dgm:spPr/>
    </dgm:pt>
    <dgm:pt modelId="{423FFCE6-D10D-4836-B45C-2F2CBFFAD664}" type="pres">
      <dgm:prSet presAssocID="{0D3E14A4-6443-4F9F-B1B4-C6B772D00C8B}" presName="FiveNodes_1" presStyleLbl="node1" presStyleIdx="0" presStyleCnt="5">
        <dgm:presLayoutVars>
          <dgm:bulletEnabled val="1"/>
        </dgm:presLayoutVars>
      </dgm:prSet>
      <dgm:spPr/>
    </dgm:pt>
    <dgm:pt modelId="{4C532A10-0CB6-4BE9-B59A-4E55751ABCC0}" type="pres">
      <dgm:prSet presAssocID="{0D3E14A4-6443-4F9F-B1B4-C6B772D00C8B}" presName="FiveNodes_2" presStyleLbl="node1" presStyleIdx="1" presStyleCnt="5">
        <dgm:presLayoutVars>
          <dgm:bulletEnabled val="1"/>
        </dgm:presLayoutVars>
      </dgm:prSet>
      <dgm:spPr/>
    </dgm:pt>
    <dgm:pt modelId="{C86B96B9-EC07-4C79-8671-68B8044F3D45}" type="pres">
      <dgm:prSet presAssocID="{0D3E14A4-6443-4F9F-B1B4-C6B772D00C8B}" presName="FiveNodes_3" presStyleLbl="node1" presStyleIdx="2" presStyleCnt="5">
        <dgm:presLayoutVars>
          <dgm:bulletEnabled val="1"/>
        </dgm:presLayoutVars>
      </dgm:prSet>
      <dgm:spPr/>
    </dgm:pt>
    <dgm:pt modelId="{ACA25EFD-509D-4C9F-8A37-95E50398669F}" type="pres">
      <dgm:prSet presAssocID="{0D3E14A4-6443-4F9F-B1B4-C6B772D00C8B}" presName="FiveNodes_4" presStyleLbl="node1" presStyleIdx="3" presStyleCnt="5">
        <dgm:presLayoutVars>
          <dgm:bulletEnabled val="1"/>
        </dgm:presLayoutVars>
      </dgm:prSet>
      <dgm:spPr/>
    </dgm:pt>
    <dgm:pt modelId="{7A2F2E1E-CA06-4647-9DAF-9ACA2FB3E6EA}" type="pres">
      <dgm:prSet presAssocID="{0D3E14A4-6443-4F9F-B1B4-C6B772D00C8B}" presName="FiveNodes_5" presStyleLbl="node1" presStyleIdx="4" presStyleCnt="5">
        <dgm:presLayoutVars>
          <dgm:bulletEnabled val="1"/>
        </dgm:presLayoutVars>
      </dgm:prSet>
      <dgm:spPr/>
    </dgm:pt>
    <dgm:pt modelId="{8FCC72FF-0E92-4A76-BF31-6243B079F4C9}" type="pres">
      <dgm:prSet presAssocID="{0D3E14A4-6443-4F9F-B1B4-C6B772D00C8B}" presName="FiveConn_1-2" presStyleLbl="fgAccFollowNode1" presStyleIdx="0" presStyleCnt="4">
        <dgm:presLayoutVars>
          <dgm:bulletEnabled val="1"/>
        </dgm:presLayoutVars>
      </dgm:prSet>
      <dgm:spPr/>
    </dgm:pt>
    <dgm:pt modelId="{01C6C5D8-98A0-4961-9EFE-6C7ABB1058E7}" type="pres">
      <dgm:prSet presAssocID="{0D3E14A4-6443-4F9F-B1B4-C6B772D00C8B}" presName="FiveConn_2-3" presStyleLbl="fgAccFollowNode1" presStyleIdx="1" presStyleCnt="4">
        <dgm:presLayoutVars>
          <dgm:bulletEnabled val="1"/>
        </dgm:presLayoutVars>
      </dgm:prSet>
      <dgm:spPr/>
    </dgm:pt>
    <dgm:pt modelId="{1C3F9365-C59D-4F37-9F7A-DA773F9AB347}" type="pres">
      <dgm:prSet presAssocID="{0D3E14A4-6443-4F9F-B1B4-C6B772D00C8B}" presName="FiveConn_3-4" presStyleLbl="fgAccFollowNode1" presStyleIdx="2" presStyleCnt="4">
        <dgm:presLayoutVars>
          <dgm:bulletEnabled val="1"/>
        </dgm:presLayoutVars>
      </dgm:prSet>
      <dgm:spPr/>
    </dgm:pt>
    <dgm:pt modelId="{2FFA1625-9013-4499-A117-67D7F47D7FF5}" type="pres">
      <dgm:prSet presAssocID="{0D3E14A4-6443-4F9F-B1B4-C6B772D00C8B}" presName="FiveConn_4-5" presStyleLbl="fgAccFollowNode1" presStyleIdx="3" presStyleCnt="4">
        <dgm:presLayoutVars>
          <dgm:bulletEnabled val="1"/>
        </dgm:presLayoutVars>
      </dgm:prSet>
      <dgm:spPr/>
    </dgm:pt>
    <dgm:pt modelId="{D59FCA2A-3531-4216-834E-40F5A8EF483B}" type="pres">
      <dgm:prSet presAssocID="{0D3E14A4-6443-4F9F-B1B4-C6B772D00C8B}" presName="FiveNodes_1_text" presStyleLbl="node1" presStyleIdx="4" presStyleCnt="5">
        <dgm:presLayoutVars>
          <dgm:bulletEnabled val="1"/>
        </dgm:presLayoutVars>
      </dgm:prSet>
      <dgm:spPr/>
    </dgm:pt>
    <dgm:pt modelId="{F0A0CDEC-53B1-4BE3-AC40-451F00F27C05}" type="pres">
      <dgm:prSet presAssocID="{0D3E14A4-6443-4F9F-B1B4-C6B772D00C8B}" presName="FiveNodes_2_text" presStyleLbl="node1" presStyleIdx="4" presStyleCnt="5">
        <dgm:presLayoutVars>
          <dgm:bulletEnabled val="1"/>
        </dgm:presLayoutVars>
      </dgm:prSet>
      <dgm:spPr/>
    </dgm:pt>
    <dgm:pt modelId="{33A33642-110B-4BCA-8128-AAFACE2063EA}" type="pres">
      <dgm:prSet presAssocID="{0D3E14A4-6443-4F9F-B1B4-C6B772D00C8B}" presName="FiveNodes_3_text" presStyleLbl="node1" presStyleIdx="4" presStyleCnt="5">
        <dgm:presLayoutVars>
          <dgm:bulletEnabled val="1"/>
        </dgm:presLayoutVars>
      </dgm:prSet>
      <dgm:spPr/>
    </dgm:pt>
    <dgm:pt modelId="{05876937-D231-4EEB-9467-A2F753F87AC6}" type="pres">
      <dgm:prSet presAssocID="{0D3E14A4-6443-4F9F-B1B4-C6B772D00C8B}" presName="FiveNodes_4_text" presStyleLbl="node1" presStyleIdx="4" presStyleCnt="5">
        <dgm:presLayoutVars>
          <dgm:bulletEnabled val="1"/>
        </dgm:presLayoutVars>
      </dgm:prSet>
      <dgm:spPr/>
    </dgm:pt>
    <dgm:pt modelId="{58E94B62-EE16-40F5-A607-F6CA4BE76970}" type="pres">
      <dgm:prSet presAssocID="{0D3E14A4-6443-4F9F-B1B4-C6B772D00C8B}" presName="FiveNodes_5_text" presStyleLbl="node1" presStyleIdx="4" presStyleCnt="5">
        <dgm:presLayoutVars>
          <dgm:bulletEnabled val="1"/>
        </dgm:presLayoutVars>
      </dgm:prSet>
      <dgm:spPr/>
    </dgm:pt>
  </dgm:ptLst>
  <dgm:cxnLst>
    <dgm:cxn modelId="{79D15912-A646-4722-9338-CC65D0E6D08B}" type="presOf" srcId="{C5B2F6E1-7DBF-486E-8CEF-4EAFBAAEAFC3}" destId="{58E94B62-EE16-40F5-A607-F6CA4BE76970}" srcOrd="1" destOrd="0" presId="urn:microsoft.com/office/officeart/2005/8/layout/vProcess5"/>
    <dgm:cxn modelId="{25840716-AAA7-43AB-9E40-5431724167A0}" srcId="{0D3E14A4-6443-4F9F-B1B4-C6B772D00C8B}" destId="{2F31325A-7E87-43CC-A430-9EA2F6C90253}" srcOrd="3" destOrd="0" parTransId="{D360A53E-9E82-4309-B0C4-96C22446ACF2}" sibTransId="{69034CA3-64CE-4D41-AE1B-154785A0645A}"/>
    <dgm:cxn modelId="{740C2918-517A-46D9-90AF-FB0BDC694929}" type="presOf" srcId="{4A622C2B-5060-477E-9FF6-F94772C99F05}" destId="{1C3F9365-C59D-4F37-9F7A-DA773F9AB347}" srcOrd="0" destOrd="0" presId="urn:microsoft.com/office/officeart/2005/8/layout/vProcess5"/>
    <dgm:cxn modelId="{C0A78C18-D2C9-45F4-BB5E-C8DBB4E6DBF9}" srcId="{0D3E14A4-6443-4F9F-B1B4-C6B772D00C8B}" destId="{80385D5A-9ACE-4DCC-B378-98F918611650}" srcOrd="1" destOrd="0" parTransId="{90A90B37-E7EF-481E-A26A-48410037AF67}" sibTransId="{9B669E98-8EC5-4F19-BE8A-67E030D3F52E}"/>
    <dgm:cxn modelId="{93E6F32C-38E4-4EE4-80E6-79934A8F2DC7}" type="presOf" srcId="{2F6D20C3-8034-4BC6-961F-7964A8DF1587}" destId="{8FCC72FF-0E92-4A76-BF31-6243B079F4C9}" srcOrd="0" destOrd="0" presId="urn:microsoft.com/office/officeart/2005/8/layout/vProcess5"/>
    <dgm:cxn modelId="{F2EB7D2D-D98C-4D45-B8E1-4B2749DBA279}" srcId="{0D3E14A4-6443-4F9F-B1B4-C6B772D00C8B}" destId="{C5B2F6E1-7DBF-486E-8CEF-4EAFBAAEAFC3}" srcOrd="4" destOrd="0" parTransId="{221970DF-38D6-4CA3-9B02-1E6C4BCC00A6}" sibTransId="{49BB7A11-72DD-4A55-9401-237D6572B1B8}"/>
    <dgm:cxn modelId="{18993038-C976-47C8-96DF-A60162A35ECD}" type="presOf" srcId="{69034CA3-64CE-4D41-AE1B-154785A0645A}" destId="{2FFA1625-9013-4499-A117-67D7F47D7FF5}" srcOrd="0" destOrd="0" presId="urn:microsoft.com/office/officeart/2005/8/layout/vProcess5"/>
    <dgm:cxn modelId="{EEC0DD3C-C541-4FDC-ACE8-0E36134CD896}" type="presOf" srcId="{153E9082-1A43-4771-B777-CF9BF6A713A6}" destId="{C86B96B9-EC07-4C79-8671-68B8044F3D45}" srcOrd="0" destOrd="0" presId="urn:microsoft.com/office/officeart/2005/8/layout/vProcess5"/>
    <dgm:cxn modelId="{C2CEB54C-12C9-4368-BD33-00F9C18E20D3}" type="presOf" srcId="{0D3E14A4-6443-4F9F-B1B4-C6B772D00C8B}" destId="{00DF3DAE-63EC-4DC1-8B17-AC05613F5D8F}" srcOrd="0" destOrd="0" presId="urn:microsoft.com/office/officeart/2005/8/layout/vProcess5"/>
    <dgm:cxn modelId="{74B4B688-C533-457D-8729-426F54B78A3E}" type="presOf" srcId="{2F31325A-7E87-43CC-A430-9EA2F6C90253}" destId="{05876937-D231-4EEB-9467-A2F753F87AC6}" srcOrd="1" destOrd="0" presId="urn:microsoft.com/office/officeart/2005/8/layout/vProcess5"/>
    <dgm:cxn modelId="{DA59F589-9714-4AAB-9DBF-EDDD2B3F0A38}" srcId="{0D3E14A4-6443-4F9F-B1B4-C6B772D00C8B}" destId="{153E9082-1A43-4771-B777-CF9BF6A713A6}" srcOrd="2" destOrd="0" parTransId="{808E782E-7DF5-4180-B2E4-81AEA6A22102}" sibTransId="{4A622C2B-5060-477E-9FF6-F94772C99F05}"/>
    <dgm:cxn modelId="{71AEE490-7CC4-42AA-9537-96BD1C9F8274}" type="presOf" srcId="{2F31325A-7E87-43CC-A430-9EA2F6C90253}" destId="{ACA25EFD-509D-4C9F-8A37-95E50398669F}" srcOrd="0" destOrd="0" presId="urn:microsoft.com/office/officeart/2005/8/layout/vProcess5"/>
    <dgm:cxn modelId="{1BA448A9-F8CB-4EC3-9DB4-139ACA9304D8}" type="presOf" srcId="{9B669E98-8EC5-4F19-BE8A-67E030D3F52E}" destId="{01C6C5D8-98A0-4961-9EFE-6C7ABB1058E7}" srcOrd="0" destOrd="0" presId="urn:microsoft.com/office/officeart/2005/8/layout/vProcess5"/>
    <dgm:cxn modelId="{44C0DFAA-B62F-4BC1-A2F7-91BCDF090FDA}" type="presOf" srcId="{80385D5A-9ACE-4DCC-B378-98F918611650}" destId="{4C532A10-0CB6-4BE9-B59A-4E55751ABCC0}" srcOrd="0" destOrd="0" presId="urn:microsoft.com/office/officeart/2005/8/layout/vProcess5"/>
    <dgm:cxn modelId="{9E3C96B3-1E10-4D01-85C5-E9D4AFB0FE24}" type="presOf" srcId="{C5B2F6E1-7DBF-486E-8CEF-4EAFBAAEAFC3}" destId="{7A2F2E1E-CA06-4647-9DAF-9ACA2FB3E6EA}" srcOrd="0" destOrd="0" presId="urn:microsoft.com/office/officeart/2005/8/layout/vProcess5"/>
    <dgm:cxn modelId="{9EDB29D8-2211-4A81-A883-48978E13255F}" type="presOf" srcId="{601F43A6-1400-4ADD-8344-4482E5E457A2}" destId="{D59FCA2A-3531-4216-834E-40F5A8EF483B}" srcOrd="1" destOrd="0" presId="urn:microsoft.com/office/officeart/2005/8/layout/vProcess5"/>
    <dgm:cxn modelId="{9CC7BEE6-050A-4529-9097-94F7644CE0C5}" type="presOf" srcId="{153E9082-1A43-4771-B777-CF9BF6A713A6}" destId="{33A33642-110B-4BCA-8128-AAFACE2063EA}" srcOrd="1" destOrd="0" presId="urn:microsoft.com/office/officeart/2005/8/layout/vProcess5"/>
    <dgm:cxn modelId="{1FB24BEE-0F67-4810-9463-16118EA54445}" type="presOf" srcId="{601F43A6-1400-4ADD-8344-4482E5E457A2}" destId="{423FFCE6-D10D-4836-B45C-2F2CBFFAD664}" srcOrd="0" destOrd="0" presId="urn:microsoft.com/office/officeart/2005/8/layout/vProcess5"/>
    <dgm:cxn modelId="{C23CB5F6-2413-4166-B3CA-FF4806F54CE6}" type="presOf" srcId="{80385D5A-9ACE-4DCC-B378-98F918611650}" destId="{F0A0CDEC-53B1-4BE3-AC40-451F00F27C05}" srcOrd="1" destOrd="0" presId="urn:microsoft.com/office/officeart/2005/8/layout/vProcess5"/>
    <dgm:cxn modelId="{73E76DFA-5B14-4D2B-B64E-5B65F56F4511}" srcId="{0D3E14A4-6443-4F9F-B1B4-C6B772D00C8B}" destId="{601F43A6-1400-4ADD-8344-4482E5E457A2}" srcOrd="0" destOrd="0" parTransId="{B575A41D-0FD2-47B9-8309-C308ABC1870A}" sibTransId="{2F6D20C3-8034-4BC6-961F-7964A8DF1587}"/>
    <dgm:cxn modelId="{09E93F1C-285F-45E6-9E05-C6CE04FE2B34}" type="presParOf" srcId="{00DF3DAE-63EC-4DC1-8B17-AC05613F5D8F}" destId="{D71DBE2B-9343-46ED-975C-DB976A6A11C7}" srcOrd="0" destOrd="0" presId="urn:microsoft.com/office/officeart/2005/8/layout/vProcess5"/>
    <dgm:cxn modelId="{3B6487D8-6766-458F-A41A-7B7107711927}" type="presParOf" srcId="{00DF3DAE-63EC-4DC1-8B17-AC05613F5D8F}" destId="{423FFCE6-D10D-4836-B45C-2F2CBFFAD664}" srcOrd="1" destOrd="0" presId="urn:microsoft.com/office/officeart/2005/8/layout/vProcess5"/>
    <dgm:cxn modelId="{E1EF18C9-B565-4118-AD32-8B11A8E5E9D5}" type="presParOf" srcId="{00DF3DAE-63EC-4DC1-8B17-AC05613F5D8F}" destId="{4C532A10-0CB6-4BE9-B59A-4E55751ABCC0}" srcOrd="2" destOrd="0" presId="urn:microsoft.com/office/officeart/2005/8/layout/vProcess5"/>
    <dgm:cxn modelId="{AD0E3E78-3928-4B9D-BCB6-2CD7F651F7AB}" type="presParOf" srcId="{00DF3DAE-63EC-4DC1-8B17-AC05613F5D8F}" destId="{C86B96B9-EC07-4C79-8671-68B8044F3D45}" srcOrd="3" destOrd="0" presId="urn:microsoft.com/office/officeart/2005/8/layout/vProcess5"/>
    <dgm:cxn modelId="{5D7A2277-1680-4FF8-BE18-3B108F6E1A67}" type="presParOf" srcId="{00DF3DAE-63EC-4DC1-8B17-AC05613F5D8F}" destId="{ACA25EFD-509D-4C9F-8A37-95E50398669F}" srcOrd="4" destOrd="0" presId="urn:microsoft.com/office/officeart/2005/8/layout/vProcess5"/>
    <dgm:cxn modelId="{28CC7C68-6752-46A4-A4CE-368399A06AD4}" type="presParOf" srcId="{00DF3DAE-63EC-4DC1-8B17-AC05613F5D8F}" destId="{7A2F2E1E-CA06-4647-9DAF-9ACA2FB3E6EA}" srcOrd="5" destOrd="0" presId="urn:microsoft.com/office/officeart/2005/8/layout/vProcess5"/>
    <dgm:cxn modelId="{DD353A82-9E78-42AD-AAE6-BC50F5E12E2D}" type="presParOf" srcId="{00DF3DAE-63EC-4DC1-8B17-AC05613F5D8F}" destId="{8FCC72FF-0E92-4A76-BF31-6243B079F4C9}" srcOrd="6" destOrd="0" presId="urn:microsoft.com/office/officeart/2005/8/layout/vProcess5"/>
    <dgm:cxn modelId="{271159FE-8ACB-4EE8-8B2E-2C2EE5B642EF}" type="presParOf" srcId="{00DF3DAE-63EC-4DC1-8B17-AC05613F5D8F}" destId="{01C6C5D8-98A0-4961-9EFE-6C7ABB1058E7}" srcOrd="7" destOrd="0" presId="urn:microsoft.com/office/officeart/2005/8/layout/vProcess5"/>
    <dgm:cxn modelId="{E61CEF43-B6C6-435E-BEFD-D8C7E12DA8AA}" type="presParOf" srcId="{00DF3DAE-63EC-4DC1-8B17-AC05613F5D8F}" destId="{1C3F9365-C59D-4F37-9F7A-DA773F9AB347}" srcOrd="8" destOrd="0" presId="urn:microsoft.com/office/officeart/2005/8/layout/vProcess5"/>
    <dgm:cxn modelId="{66BCF798-A611-4F0F-8E8A-4A770CDA45F9}" type="presParOf" srcId="{00DF3DAE-63EC-4DC1-8B17-AC05613F5D8F}" destId="{2FFA1625-9013-4499-A117-67D7F47D7FF5}" srcOrd="9" destOrd="0" presId="urn:microsoft.com/office/officeart/2005/8/layout/vProcess5"/>
    <dgm:cxn modelId="{8D647017-9039-4F91-A219-17586DAFFDB3}" type="presParOf" srcId="{00DF3DAE-63EC-4DC1-8B17-AC05613F5D8F}" destId="{D59FCA2A-3531-4216-834E-40F5A8EF483B}" srcOrd="10" destOrd="0" presId="urn:microsoft.com/office/officeart/2005/8/layout/vProcess5"/>
    <dgm:cxn modelId="{44D5AF3D-A51A-47C2-B7AD-B297953CAE2D}" type="presParOf" srcId="{00DF3DAE-63EC-4DC1-8B17-AC05613F5D8F}" destId="{F0A0CDEC-53B1-4BE3-AC40-451F00F27C05}" srcOrd="11" destOrd="0" presId="urn:microsoft.com/office/officeart/2005/8/layout/vProcess5"/>
    <dgm:cxn modelId="{62D84A43-2455-4278-BCCD-5E6DF540601F}" type="presParOf" srcId="{00DF3DAE-63EC-4DC1-8B17-AC05613F5D8F}" destId="{33A33642-110B-4BCA-8128-AAFACE2063EA}" srcOrd="12" destOrd="0" presId="urn:microsoft.com/office/officeart/2005/8/layout/vProcess5"/>
    <dgm:cxn modelId="{02E562C0-AF94-4AD5-9B32-31A3150F668E}" type="presParOf" srcId="{00DF3DAE-63EC-4DC1-8B17-AC05613F5D8F}" destId="{05876937-D231-4EEB-9467-A2F753F87AC6}" srcOrd="13" destOrd="0" presId="urn:microsoft.com/office/officeart/2005/8/layout/vProcess5"/>
    <dgm:cxn modelId="{A11D7CCB-625D-46E7-81FE-4ACA7D0442E4}" type="presParOf" srcId="{00DF3DAE-63EC-4DC1-8B17-AC05613F5D8F}" destId="{58E94B62-EE16-40F5-A607-F6CA4BE76970}"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F4085D-5489-4216-B71A-A790B2667379}"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9E624ECB-EE21-4096-BF75-23796A54FF02}">
      <dgm:prSet phldrT="[Text]" custT="1"/>
      <dgm:spPr>
        <a:solidFill>
          <a:srgbClr val="820000"/>
        </a:solidFill>
        <a:ln>
          <a:solidFill>
            <a:srgbClr val="820000"/>
          </a:solidFill>
        </a:ln>
      </dgm:spPr>
      <dgm:t>
        <a:bodyPr/>
        <a:lstStyle/>
        <a:p>
          <a:r>
            <a:rPr lang="en-US" sz="1000">
              <a:latin typeface="Open Sans"/>
              <a:ea typeface="Open Sans"/>
              <a:cs typeface="Open Sans"/>
            </a:rPr>
            <a:t>Voter moved from address listed on registration list</a:t>
          </a:r>
        </a:p>
      </dgm:t>
    </dgm:pt>
    <dgm:pt modelId="{2CED0D4A-406C-4C5D-95D6-E969B5735F18}" type="parTrans" cxnId="{BDD54355-1ED7-4609-9C66-0674BCCC4689}">
      <dgm:prSet/>
      <dgm:spPr/>
      <dgm:t>
        <a:bodyPr/>
        <a:lstStyle/>
        <a:p>
          <a:endParaRPr lang="en-US"/>
        </a:p>
      </dgm:t>
    </dgm:pt>
    <dgm:pt modelId="{775EF8B1-BAAF-4312-B2B7-6CDCF94E9123}" type="sibTrans" cxnId="{BDD54355-1ED7-4609-9C66-0674BCCC4689}">
      <dgm:prSet/>
      <dgm:spPr/>
      <dgm:t>
        <a:bodyPr/>
        <a:lstStyle/>
        <a:p>
          <a:endParaRPr lang="en-US"/>
        </a:p>
      </dgm:t>
    </dgm:pt>
    <dgm:pt modelId="{630484FE-7550-449F-BC58-D14127EF8537}" type="asst">
      <dgm:prSet phldrT="[Text]" custT="1"/>
      <dgm:spPr>
        <a:solidFill>
          <a:srgbClr val="820000"/>
        </a:solidFill>
        <a:ln>
          <a:solidFill>
            <a:srgbClr val="820000"/>
          </a:solidFill>
        </a:ln>
      </dgm:spPr>
      <dgm:t>
        <a:bodyPr/>
        <a:lstStyle/>
        <a:p>
          <a:r>
            <a:rPr lang="en-US" sz="1000">
              <a:latin typeface="Open Sans"/>
              <a:ea typeface="Open Sans"/>
              <a:cs typeface="Open Sans"/>
            </a:rPr>
            <a:t>New address </a:t>
          </a:r>
          <a:r>
            <a:rPr lang="en-US" sz="1000" b="1">
              <a:latin typeface="Open Sans"/>
              <a:ea typeface="Open Sans"/>
              <a:cs typeface="Open Sans"/>
            </a:rPr>
            <a:t>within</a:t>
          </a:r>
          <a:r>
            <a:rPr lang="en-US" sz="1000">
              <a:latin typeface="Open Sans"/>
              <a:ea typeface="Open Sans"/>
              <a:cs typeface="Open Sans"/>
            </a:rPr>
            <a:t> the jurisdiction </a:t>
          </a:r>
        </a:p>
      </dgm:t>
    </dgm:pt>
    <dgm:pt modelId="{FA295D84-F723-486D-9A7D-B584158F5DAF}" type="parTrans" cxnId="{E85835D5-8F2E-4F76-94AE-0E7DF726DA9B}">
      <dgm:prSet/>
      <dgm:spPr>
        <a:solidFill>
          <a:srgbClr val="820000"/>
        </a:solidFill>
        <a:ln>
          <a:solidFill>
            <a:srgbClr val="820000"/>
          </a:solidFill>
        </a:ln>
      </dgm:spPr>
      <dgm:t>
        <a:bodyPr/>
        <a:lstStyle/>
        <a:p>
          <a:endParaRPr lang="en-US"/>
        </a:p>
      </dgm:t>
    </dgm:pt>
    <dgm:pt modelId="{ED42044C-1037-4514-94A3-300381872B02}" type="sibTrans" cxnId="{E85835D5-8F2E-4F76-94AE-0E7DF726DA9B}">
      <dgm:prSet/>
      <dgm:spPr/>
      <dgm:t>
        <a:bodyPr/>
        <a:lstStyle/>
        <a:p>
          <a:endParaRPr lang="en-US"/>
        </a:p>
      </dgm:t>
    </dgm:pt>
    <dgm:pt modelId="{4B756F35-07DB-413F-AFC7-85187AEBDFFF}" type="asst">
      <dgm:prSet phldrT="[Text]" custT="1"/>
      <dgm:spPr>
        <a:solidFill>
          <a:srgbClr val="820000"/>
        </a:solidFill>
        <a:ln>
          <a:solidFill>
            <a:srgbClr val="820000"/>
          </a:solidFill>
        </a:ln>
      </dgm:spPr>
      <dgm:t>
        <a:bodyPr/>
        <a:lstStyle/>
        <a:p>
          <a:r>
            <a:rPr lang="en-US" sz="1000">
              <a:latin typeface="Open Sans"/>
              <a:ea typeface="Open Sans"/>
              <a:cs typeface="Open Sans"/>
            </a:rPr>
            <a:t>New address </a:t>
          </a:r>
          <a:r>
            <a:rPr lang="en-US" sz="1000" b="1">
              <a:latin typeface="Open Sans"/>
              <a:ea typeface="Open Sans"/>
              <a:cs typeface="Open Sans"/>
            </a:rPr>
            <a:t>outside</a:t>
          </a:r>
          <a:r>
            <a:rPr lang="en-US" sz="1000">
              <a:latin typeface="Open Sans"/>
              <a:ea typeface="Open Sans"/>
              <a:cs typeface="Open Sans"/>
            </a:rPr>
            <a:t> the jurisdiction</a:t>
          </a:r>
        </a:p>
      </dgm:t>
    </dgm:pt>
    <dgm:pt modelId="{B0514133-9E6E-4BB6-A03A-A560ED434C75}" type="parTrans" cxnId="{7611D34E-542A-4E4B-AB15-A5BED33E487A}">
      <dgm:prSet/>
      <dgm:spPr>
        <a:solidFill>
          <a:srgbClr val="820000"/>
        </a:solidFill>
        <a:ln>
          <a:solidFill>
            <a:srgbClr val="820000"/>
          </a:solidFill>
        </a:ln>
      </dgm:spPr>
      <dgm:t>
        <a:bodyPr/>
        <a:lstStyle/>
        <a:p>
          <a:endParaRPr lang="en-US"/>
        </a:p>
      </dgm:t>
    </dgm:pt>
    <dgm:pt modelId="{ED10D6B3-155B-44A2-B3BB-B100CFFE1B0B}" type="sibTrans" cxnId="{7611D34E-542A-4E4B-AB15-A5BED33E487A}">
      <dgm:prSet/>
      <dgm:spPr/>
      <dgm:t>
        <a:bodyPr/>
        <a:lstStyle/>
        <a:p>
          <a:endParaRPr lang="en-US"/>
        </a:p>
      </dgm:t>
    </dgm:pt>
    <dgm:pt modelId="{DBD20A76-FA77-48EC-8406-5B33A9D9C312}" type="asst">
      <dgm:prSet phldrT="[Text]" custT="1"/>
      <dgm:spPr>
        <a:solidFill>
          <a:srgbClr val="820000"/>
        </a:solidFill>
        <a:ln>
          <a:solidFill>
            <a:srgbClr val="820000"/>
          </a:solidFill>
        </a:ln>
      </dgm:spPr>
      <dgm:t>
        <a:bodyPr/>
        <a:lstStyle/>
        <a:p>
          <a:r>
            <a:rPr lang="en-US" sz="1000">
              <a:latin typeface="Open Sans"/>
              <a:ea typeface="Open Sans"/>
              <a:cs typeface="Open Sans"/>
            </a:rPr>
            <a:t>Less than 60 days ago – Change of Address/ Transfer Form </a:t>
          </a:r>
        </a:p>
      </dgm:t>
    </dgm:pt>
    <dgm:pt modelId="{7C2D0283-4ACD-4C6E-9C24-AEB7E090C8F9}" type="parTrans" cxnId="{AE202DBB-C8E1-447A-88CF-8FF975D7D5D9}">
      <dgm:prSet/>
      <dgm:spPr>
        <a:solidFill>
          <a:srgbClr val="820000"/>
        </a:solidFill>
        <a:ln>
          <a:solidFill>
            <a:srgbClr val="820000"/>
          </a:solidFill>
        </a:ln>
      </dgm:spPr>
      <dgm:t>
        <a:bodyPr/>
        <a:lstStyle/>
        <a:p>
          <a:endParaRPr lang="en-US"/>
        </a:p>
      </dgm:t>
    </dgm:pt>
    <dgm:pt modelId="{158AA840-FEE3-48C9-90DF-C59BB8ABCAC5}" type="sibTrans" cxnId="{AE202DBB-C8E1-447A-88CF-8FF975D7D5D9}">
      <dgm:prSet/>
      <dgm:spPr/>
      <dgm:t>
        <a:bodyPr/>
        <a:lstStyle/>
        <a:p>
          <a:endParaRPr lang="en-US"/>
        </a:p>
      </dgm:t>
    </dgm:pt>
    <dgm:pt modelId="{6A269E1F-C860-4643-BF95-1E8E4CCB4B69}" type="asst">
      <dgm:prSet phldrT="[Text]" custT="1"/>
      <dgm:spPr>
        <a:solidFill>
          <a:srgbClr val="820000"/>
        </a:solidFill>
        <a:ln>
          <a:solidFill>
            <a:srgbClr val="820000"/>
          </a:solidFill>
        </a:ln>
      </dgm:spPr>
      <dgm:t>
        <a:bodyPr/>
        <a:lstStyle/>
        <a:p>
          <a:r>
            <a:rPr lang="en-US" sz="1000">
              <a:latin typeface="Open Sans"/>
              <a:ea typeface="Open Sans"/>
              <a:cs typeface="Open Sans"/>
            </a:rPr>
            <a:t>60 days or more – go to new clerk and register on Election Day</a:t>
          </a:r>
        </a:p>
      </dgm:t>
    </dgm:pt>
    <dgm:pt modelId="{A9EB7C1C-67A7-4F33-B1EE-B764D5FF8EF6}" type="parTrans" cxnId="{6A162A27-2933-4296-A040-01DB3DE1390C}">
      <dgm:prSet/>
      <dgm:spPr>
        <a:solidFill>
          <a:srgbClr val="820000"/>
        </a:solidFill>
        <a:ln>
          <a:solidFill>
            <a:srgbClr val="820000"/>
          </a:solidFill>
        </a:ln>
      </dgm:spPr>
      <dgm:t>
        <a:bodyPr/>
        <a:lstStyle/>
        <a:p>
          <a:endParaRPr lang="en-US"/>
        </a:p>
      </dgm:t>
    </dgm:pt>
    <dgm:pt modelId="{EED4DC87-6C18-4BF5-9493-95B8C8C8311E}" type="sibTrans" cxnId="{6A162A27-2933-4296-A040-01DB3DE1390C}">
      <dgm:prSet/>
      <dgm:spPr/>
      <dgm:t>
        <a:bodyPr/>
        <a:lstStyle/>
        <a:p>
          <a:endParaRPr lang="en-US"/>
        </a:p>
      </dgm:t>
    </dgm:pt>
    <dgm:pt modelId="{3F8440DE-C431-4221-BB32-2F02F7370ACF}" type="asst">
      <dgm:prSet phldrT="[Text]" custT="1"/>
      <dgm:spPr>
        <a:solidFill>
          <a:srgbClr val="820000"/>
        </a:solidFill>
        <a:ln>
          <a:solidFill>
            <a:srgbClr val="820000"/>
          </a:solidFill>
        </a:ln>
      </dgm:spPr>
      <dgm:t>
        <a:bodyPr/>
        <a:lstStyle/>
        <a:p>
          <a:r>
            <a:rPr lang="en-US" sz="1000">
              <a:latin typeface="Open Sans"/>
              <a:ea typeface="Open Sans"/>
              <a:cs typeface="Open Sans"/>
            </a:rPr>
            <a:t>Change of Address/ Transfer Form and allowed to vote</a:t>
          </a:r>
        </a:p>
      </dgm:t>
    </dgm:pt>
    <dgm:pt modelId="{AD92FD9C-FEFB-4883-B028-5057A2889B4E}" type="parTrans" cxnId="{3BC6508A-A554-4EAC-B62C-D2CF7D4C724C}">
      <dgm:prSet/>
      <dgm:spPr>
        <a:ln>
          <a:solidFill>
            <a:srgbClr val="820000"/>
          </a:solidFill>
        </a:ln>
      </dgm:spPr>
      <dgm:t>
        <a:bodyPr/>
        <a:lstStyle/>
        <a:p>
          <a:endParaRPr lang="en-US"/>
        </a:p>
      </dgm:t>
    </dgm:pt>
    <dgm:pt modelId="{24B3F9A9-90D5-4B82-8586-F64D09AC775C}" type="sibTrans" cxnId="{3BC6508A-A554-4EAC-B62C-D2CF7D4C724C}">
      <dgm:prSet/>
      <dgm:spPr/>
      <dgm:t>
        <a:bodyPr/>
        <a:lstStyle/>
        <a:p>
          <a:endParaRPr lang="en-US"/>
        </a:p>
      </dgm:t>
    </dgm:pt>
    <dgm:pt modelId="{E0F0997B-3E72-4ACB-A91C-F1F4669AD597}" type="pres">
      <dgm:prSet presAssocID="{28F4085D-5489-4216-B71A-A790B2667379}" presName="diagram" presStyleCnt="0">
        <dgm:presLayoutVars>
          <dgm:chPref val="1"/>
          <dgm:dir/>
          <dgm:animOne val="branch"/>
          <dgm:animLvl val="lvl"/>
          <dgm:resizeHandles val="exact"/>
        </dgm:presLayoutVars>
      </dgm:prSet>
      <dgm:spPr/>
    </dgm:pt>
    <dgm:pt modelId="{89F004C7-DEBB-4117-AADE-0C10D45E1BFC}" type="pres">
      <dgm:prSet presAssocID="{9E624ECB-EE21-4096-BF75-23796A54FF02}" presName="root1" presStyleCnt="0"/>
      <dgm:spPr/>
    </dgm:pt>
    <dgm:pt modelId="{2FC0048A-6625-46DF-AEE3-94A0908EF14B}" type="pres">
      <dgm:prSet presAssocID="{9E624ECB-EE21-4096-BF75-23796A54FF02}" presName="LevelOneTextNode" presStyleLbl="node0" presStyleIdx="0" presStyleCnt="1">
        <dgm:presLayoutVars>
          <dgm:chPref val="3"/>
        </dgm:presLayoutVars>
      </dgm:prSet>
      <dgm:spPr/>
    </dgm:pt>
    <dgm:pt modelId="{48F2309C-19CB-4D36-86C9-46425EBA6931}" type="pres">
      <dgm:prSet presAssocID="{9E624ECB-EE21-4096-BF75-23796A54FF02}" presName="level2hierChild" presStyleCnt="0"/>
      <dgm:spPr/>
    </dgm:pt>
    <dgm:pt modelId="{1B017590-3003-40C2-9B37-FC7A0D0F12D2}" type="pres">
      <dgm:prSet presAssocID="{FA295D84-F723-486D-9A7D-B584158F5DAF}" presName="conn2-1" presStyleLbl="parChTrans1D2" presStyleIdx="0" presStyleCnt="2"/>
      <dgm:spPr/>
    </dgm:pt>
    <dgm:pt modelId="{B58570DB-12CD-4D85-94D2-6F9BD6E8E7FA}" type="pres">
      <dgm:prSet presAssocID="{FA295D84-F723-486D-9A7D-B584158F5DAF}" presName="connTx" presStyleLbl="parChTrans1D2" presStyleIdx="0" presStyleCnt="2"/>
      <dgm:spPr/>
    </dgm:pt>
    <dgm:pt modelId="{32DBF1E8-FEC3-4416-AF3C-0B04C9A98B3E}" type="pres">
      <dgm:prSet presAssocID="{630484FE-7550-449F-BC58-D14127EF8537}" presName="root2" presStyleCnt="0"/>
      <dgm:spPr/>
    </dgm:pt>
    <dgm:pt modelId="{7A444627-8BEC-4747-92E1-BC84F023AC61}" type="pres">
      <dgm:prSet presAssocID="{630484FE-7550-449F-BC58-D14127EF8537}" presName="LevelTwoTextNode" presStyleLbl="asst1" presStyleIdx="0" presStyleCnt="5" custLinFactNeighborX="-24218">
        <dgm:presLayoutVars>
          <dgm:chPref val="3"/>
        </dgm:presLayoutVars>
      </dgm:prSet>
      <dgm:spPr/>
    </dgm:pt>
    <dgm:pt modelId="{2A2BCA9C-959F-44EF-91B4-B66D9036976A}" type="pres">
      <dgm:prSet presAssocID="{630484FE-7550-449F-BC58-D14127EF8537}" presName="level3hierChild" presStyleCnt="0"/>
      <dgm:spPr/>
    </dgm:pt>
    <dgm:pt modelId="{4A97F0DC-0223-42B7-B38A-A82248EE809B}" type="pres">
      <dgm:prSet presAssocID="{AD92FD9C-FEFB-4883-B028-5057A2889B4E}" presName="conn2-1" presStyleLbl="parChTrans1D3" presStyleIdx="0" presStyleCnt="3"/>
      <dgm:spPr/>
    </dgm:pt>
    <dgm:pt modelId="{6537D0D3-C8BB-4CA1-B93A-474A56973B37}" type="pres">
      <dgm:prSet presAssocID="{AD92FD9C-FEFB-4883-B028-5057A2889B4E}" presName="connTx" presStyleLbl="parChTrans1D3" presStyleIdx="0" presStyleCnt="3"/>
      <dgm:spPr/>
    </dgm:pt>
    <dgm:pt modelId="{81A723B8-F4D1-4ECA-8FFC-73498E628A3A}" type="pres">
      <dgm:prSet presAssocID="{3F8440DE-C431-4221-BB32-2F02F7370ACF}" presName="root2" presStyleCnt="0"/>
      <dgm:spPr/>
    </dgm:pt>
    <dgm:pt modelId="{EFC93AC7-49ED-458C-98B3-B7E24D7EA22F}" type="pres">
      <dgm:prSet presAssocID="{3F8440DE-C431-4221-BB32-2F02F7370ACF}" presName="LevelTwoTextNode" presStyleLbl="asst1" presStyleIdx="1" presStyleCnt="5" custLinFactNeighborX="-42354">
        <dgm:presLayoutVars>
          <dgm:chPref val="3"/>
        </dgm:presLayoutVars>
      </dgm:prSet>
      <dgm:spPr/>
    </dgm:pt>
    <dgm:pt modelId="{A122B585-15C3-43BE-9F9B-058E6C9EAA20}" type="pres">
      <dgm:prSet presAssocID="{3F8440DE-C431-4221-BB32-2F02F7370ACF}" presName="level3hierChild" presStyleCnt="0"/>
      <dgm:spPr/>
    </dgm:pt>
    <dgm:pt modelId="{4BF647C5-03C9-4EEF-ABDE-9642AD8BAAA9}" type="pres">
      <dgm:prSet presAssocID="{B0514133-9E6E-4BB6-A03A-A560ED434C75}" presName="conn2-1" presStyleLbl="parChTrans1D2" presStyleIdx="1" presStyleCnt="2"/>
      <dgm:spPr/>
    </dgm:pt>
    <dgm:pt modelId="{FAABFF59-0B38-4D3A-B9D2-479A5EA3A1E4}" type="pres">
      <dgm:prSet presAssocID="{B0514133-9E6E-4BB6-A03A-A560ED434C75}" presName="connTx" presStyleLbl="parChTrans1D2" presStyleIdx="1" presStyleCnt="2"/>
      <dgm:spPr/>
    </dgm:pt>
    <dgm:pt modelId="{6F81D551-8D38-408D-874B-89AE824026C0}" type="pres">
      <dgm:prSet presAssocID="{4B756F35-07DB-413F-AFC7-85187AEBDFFF}" presName="root2" presStyleCnt="0"/>
      <dgm:spPr/>
    </dgm:pt>
    <dgm:pt modelId="{98646BFA-B6A8-44D4-85B5-5F74FD8D5C28}" type="pres">
      <dgm:prSet presAssocID="{4B756F35-07DB-413F-AFC7-85187AEBDFFF}" presName="LevelTwoTextNode" presStyleLbl="asst1" presStyleIdx="2" presStyleCnt="5" custLinFactNeighborX="-24218" custLinFactNeighborY="12425">
        <dgm:presLayoutVars>
          <dgm:chPref val="3"/>
        </dgm:presLayoutVars>
      </dgm:prSet>
      <dgm:spPr/>
    </dgm:pt>
    <dgm:pt modelId="{3DC6EF92-D1C7-4619-9677-E24DD61BA052}" type="pres">
      <dgm:prSet presAssocID="{4B756F35-07DB-413F-AFC7-85187AEBDFFF}" presName="level3hierChild" presStyleCnt="0"/>
      <dgm:spPr/>
    </dgm:pt>
    <dgm:pt modelId="{681A43AA-A15C-4C3F-8F17-4D0266A19487}" type="pres">
      <dgm:prSet presAssocID="{7C2D0283-4ACD-4C6E-9C24-AEB7E090C8F9}" presName="conn2-1" presStyleLbl="parChTrans1D3" presStyleIdx="1" presStyleCnt="3"/>
      <dgm:spPr/>
    </dgm:pt>
    <dgm:pt modelId="{D0D72AC2-A0F5-4515-8E6B-B4AEDBE6A7F4}" type="pres">
      <dgm:prSet presAssocID="{7C2D0283-4ACD-4C6E-9C24-AEB7E090C8F9}" presName="connTx" presStyleLbl="parChTrans1D3" presStyleIdx="1" presStyleCnt="3"/>
      <dgm:spPr/>
    </dgm:pt>
    <dgm:pt modelId="{03317D9D-8F9E-4A78-A1BA-F3AA0B9C1247}" type="pres">
      <dgm:prSet presAssocID="{DBD20A76-FA77-48EC-8406-5B33A9D9C312}" presName="root2" presStyleCnt="0"/>
      <dgm:spPr/>
    </dgm:pt>
    <dgm:pt modelId="{BD269EEF-A27C-4637-BF9E-B87EBA314268}" type="pres">
      <dgm:prSet presAssocID="{DBD20A76-FA77-48EC-8406-5B33A9D9C312}" presName="LevelTwoTextNode" presStyleLbl="asst1" presStyleIdx="3" presStyleCnt="5" custLinFactNeighborX="-48365" custLinFactNeighborY="13370">
        <dgm:presLayoutVars>
          <dgm:chPref val="3"/>
        </dgm:presLayoutVars>
      </dgm:prSet>
      <dgm:spPr/>
    </dgm:pt>
    <dgm:pt modelId="{981302B1-7649-458E-92F1-01160C7EC406}" type="pres">
      <dgm:prSet presAssocID="{DBD20A76-FA77-48EC-8406-5B33A9D9C312}" presName="level3hierChild" presStyleCnt="0"/>
      <dgm:spPr/>
    </dgm:pt>
    <dgm:pt modelId="{527C9A04-6A13-4F85-8277-A1FA9FF31050}" type="pres">
      <dgm:prSet presAssocID="{A9EB7C1C-67A7-4F33-B1EE-B764D5FF8EF6}" presName="conn2-1" presStyleLbl="parChTrans1D3" presStyleIdx="2" presStyleCnt="3"/>
      <dgm:spPr/>
    </dgm:pt>
    <dgm:pt modelId="{61F809C9-1BF9-4637-A70A-A2CF3F6FA552}" type="pres">
      <dgm:prSet presAssocID="{A9EB7C1C-67A7-4F33-B1EE-B764D5FF8EF6}" presName="connTx" presStyleLbl="parChTrans1D3" presStyleIdx="2" presStyleCnt="3"/>
      <dgm:spPr/>
    </dgm:pt>
    <dgm:pt modelId="{2F2F9705-E690-415E-B5EB-9EF99C87E478}" type="pres">
      <dgm:prSet presAssocID="{6A269E1F-C860-4643-BF95-1E8E4CCB4B69}" presName="root2" presStyleCnt="0"/>
      <dgm:spPr/>
    </dgm:pt>
    <dgm:pt modelId="{05028508-CA72-4DCC-8EEA-B19CE1776F44}" type="pres">
      <dgm:prSet presAssocID="{6A269E1F-C860-4643-BF95-1E8E4CCB4B69}" presName="LevelTwoTextNode" presStyleLbl="asst1" presStyleIdx="4" presStyleCnt="5" custLinFactNeighborX="-48365" custLinFactNeighborY="41815">
        <dgm:presLayoutVars>
          <dgm:chPref val="3"/>
        </dgm:presLayoutVars>
      </dgm:prSet>
      <dgm:spPr/>
    </dgm:pt>
    <dgm:pt modelId="{A8B5D78D-1BD7-48D6-9C4F-044E6F841CC9}" type="pres">
      <dgm:prSet presAssocID="{6A269E1F-C860-4643-BF95-1E8E4CCB4B69}" presName="level3hierChild" presStyleCnt="0"/>
      <dgm:spPr/>
    </dgm:pt>
  </dgm:ptLst>
  <dgm:cxnLst>
    <dgm:cxn modelId="{51505608-4DB6-4C67-BC87-F68BEAA3E24F}" type="presOf" srcId="{B0514133-9E6E-4BB6-A03A-A560ED434C75}" destId="{4BF647C5-03C9-4EEF-ABDE-9642AD8BAAA9}" srcOrd="0" destOrd="0" presId="urn:microsoft.com/office/officeart/2005/8/layout/hierarchy2"/>
    <dgm:cxn modelId="{70061C12-2535-4A6E-9A01-68D12458D92C}" type="presOf" srcId="{AD92FD9C-FEFB-4883-B028-5057A2889B4E}" destId="{4A97F0DC-0223-42B7-B38A-A82248EE809B}" srcOrd="0" destOrd="0" presId="urn:microsoft.com/office/officeart/2005/8/layout/hierarchy2"/>
    <dgm:cxn modelId="{C031A21A-F1CE-4190-B550-EF2838CAB0F3}" type="presOf" srcId="{28F4085D-5489-4216-B71A-A790B2667379}" destId="{E0F0997B-3E72-4ACB-A91C-F1F4669AD597}" srcOrd="0" destOrd="0" presId="urn:microsoft.com/office/officeart/2005/8/layout/hierarchy2"/>
    <dgm:cxn modelId="{EFE04220-9459-4D37-93FE-DEA9A160A132}" type="presOf" srcId="{9E624ECB-EE21-4096-BF75-23796A54FF02}" destId="{2FC0048A-6625-46DF-AEE3-94A0908EF14B}" srcOrd="0" destOrd="0" presId="urn:microsoft.com/office/officeart/2005/8/layout/hierarchy2"/>
    <dgm:cxn modelId="{6A162A27-2933-4296-A040-01DB3DE1390C}" srcId="{4B756F35-07DB-413F-AFC7-85187AEBDFFF}" destId="{6A269E1F-C860-4643-BF95-1E8E4CCB4B69}" srcOrd="1" destOrd="0" parTransId="{A9EB7C1C-67A7-4F33-B1EE-B764D5FF8EF6}" sibTransId="{EED4DC87-6C18-4BF5-9493-95B8C8C8311E}"/>
    <dgm:cxn modelId="{E4C15C32-B382-4A49-A482-377ACF5CE689}" type="presOf" srcId="{A9EB7C1C-67A7-4F33-B1EE-B764D5FF8EF6}" destId="{61F809C9-1BF9-4637-A70A-A2CF3F6FA552}" srcOrd="1" destOrd="0" presId="urn:microsoft.com/office/officeart/2005/8/layout/hierarchy2"/>
    <dgm:cxn modelId="{64E8353C-1C7C-4C98-BA34-E5B8695757B3}" type="presOf" srcId="{6A269E1F-C860-4643-BF95-1E8E4CCB4B69}" destId="{05028508-CA72-4DCC-8EEA-B19CE1776F44}" srcOrd="0" destOrd="0" presId="urn:microsoft.com/office/officeart/2005/8/layout/hierarchy2"/>
    <dgm:cxn modelId="{B392155B-4E4B-4608-B076-11A1040AB18E}" type="presOf" srcId="{7C2D0283-4ACD-4C6E-9C24-AEB7E090C8F9}" destId="{681A43AA-A15C-4C3F-8F17-4D0266A19487}" srcOrd="0" destOrd="0" presId="urn:microsoft.com/office/officeart/2005/8/layout/hierarchy2"/>
    <dgm:cxn modelId="{1663F74A-DAAB-4F70-83E6-0EDB112412B1}" type="presOf" srcId="{FA295D84-F723-486D-9A7D-B584158F5DAF}" destId="{B58570DB-12CD-4D85-94D2-6F9BD6E8E7FA}" srcOrd="1" destOrd="0" presId="urn:microsoft.com/office/officeart/2005/8/layout/hierarchy2"/>
    <dgm:cxn modelId="{7611D34E-542A-4E4B-AB15-A5BED33E487A}" srcId="{9E624ECB-EE21-4096-BF75-23796A54FF02}" destId="{4B756F35-07DB-413F-AFC7-85187AEBDFFF}" srcOrd="1" destOrd="0" parTransId="{B0514133-9E6E-4BB6-A03A-A560ED434C75}" sibTransId="{ED10D6B3-155B-44A2-B3BB-B100CFFE1B0B}"/>
    <dgm:cxn modelId="{3D96D372-E683-4819-B66E-BF3FA3CC9C6F}" type="presOf" srcId="{A9EB7C1C-67A7-4F33-B1EE-B764D5FF8EF6}" destId="{527C9A04-6A13-4F85-8277-A1FA9FF31050}" srcOrd="0" destOrd="0" presId="urn:microsoft.com/office/officeart/2005/8/layout/hierarchy2"/>
    <dgm:cxn modelId="{BDD54355-1ED7-4609-9C66-0674BCCC4689}" srcId="{28F4085D-5489-4216-B71A-A790B2667379}" destId="{9E624ECB-EE21-4096-BF75-23796A54FF02}" srcOrd="0" destOrd="0" parTransId="{2CED0D4A-406C-4C5D-95D6-E969B5735F18}" sibTransId="{775EF8B1-BAAF-4312-B2B7-6CDCF94E9123}"/>
    <dgm:cxn modelId="{BE597E59-8555-4D29-98E9-AC6E5CB054C0}" type="presOf" srcId="{AD92FD9C-FEFB-4883-B028-5057A2889B4E}" destId="{6537D0D3-C8BB-4CA1-B93A-474A56973B37}" srcOrd="1" destOrd="0" presId="urn:microsoft.com/office/officeart/2005/8/layout/hierarchy2"/>
    <dgm:cxn modelId="{8459C288-CB70-4214-A36F-DC742DA2DCBA}" type="presOf" srcId="{7C2D0283-4ACD-4C6E-9C24-AEB7E090C8F9}" destId="{D0D72AC2-A0F5-4515-8E6B-B4AEDBE6A7F4}" srcOrd="1" destOrd="0" presId="urn:microsoft.com/office/officeart/2005/8/layout/hierarchy2"/>
    <dgm:cxn modelId="{3BC6508A-A554-4EAC-B62C-D2CF7D4C724C}" srcId="{630484FE-7550-449F-BC58-D14127EF8537}" destId="{3F8440DE-C431-4221-BB32-2F02F7370ACF}" srcOrd="0" destOrd="0" parTransId="{AD92FD9C-FEFB-4883-B028-5057A2889B4E}" sibTransId="{24B3F9A9-90D5-4B82-8586-F64D09AC775C}"/>
    <dgm:cxn modelId="{6368B095-1F29-4644-864C-E7549630D0C4}" type="presOf" srcId="{4B756F35-07DB-413F-AFC7-85187AEBDFFF}" destId="{98646BFA-B6A8-44D4-85B5-5F74FD8D5C28}" srcOrd="0" destOrd="0" presId="urn:microsoft.com/office/officeart/2005/8/layout/hierarchy2"/>
    <dgm:cxn modelId="{4D55F1A3-19D4-44D0-A64B-6DE1884C52B4}" type="presOf" srcId="{DBD20A76-FA77-48EC-8406-5B33A9D9C312}" destId="{BD269EEF-A27C-4637-BF9E-B87EBA314268}" srcOrd="0" destOrd="0" presId="urn:microsoft.com/office/officeart/2005/8/layout/hierarchy2"/>
    <dgm:cxn modelId="{0DB0F7A8-56E4-4A13-9378-E80F2501FD4B}" type="presOf" srcId="{B0514133-9E6E-4BB6-A03A-A560ED434C75}" destId="{FAABFF59-0B38-4D3A-B9D2-479A5EA3A1E4}" srcOrd="1" destOrd="0" presId="urn:microsoft.com/office/officeart/2005/8/layout/hierarchy2"/>
    <dgm:cxn modelId="{0F3F5BAA-5B33-49D2-AE61-EE8F0FFB7920}" type="presOf" srcId="{630484FE-7550-449F-BC58-D14127EF8537}" destId="{7A444627-8BEC-4747-92E1-BC84F023AC61}" srcOrd="0" destOrd="0" presId="urn:microsoft.com/office/officeart/2005/8/layout/hierarchy2"/>
    <dgm:cxn modelId="{07AFC2BA-FFC7-4E2D-ADC6-64F5BB1244EE}" type="presOf" srcId="{3F8440DE-C431-4221-BB32-2F02F7370ACF}" destId="{EFC93AC7-49ED-458C-98B3-B7E24D7EA22F}" srcOrd="0" destOrd="0" presId="urn:microsoft.com/office/officeart/2005/8/layout/hierarchy2"/>
    <dgm:cxn modelId="{AE202DBB-C8E1-447A-88CF-8FF975D7D5D9}" srcId="{4B756F35-07DB-413F-AFC7-85187AEBDFFF}" destId="{DBD20A76-FA77-48EC-8406-5B33A9D9C312}" srcOrd="0" destOrd="0" parTransId="{7C2D0283-4ACD-4C6E-9C24-AEB7E090C8F9}" sibTransId="{158AA840-FEE3-48C9-90DF-C59BB8ABCAC5}"/>
    <dgm:cxn modelId="{E85835D5-8F2E-4F76-94AE-0E7DF726DA9B}" srcId="{9E624ECB-EE21-4096-BF75-23796A54FF02}" destId="{630484FE-7550-449F-BC58-D14127EF8537}" srcOrd="0" destOrd="0" parTransId="{FA295D84-F723-486D-9A7D-B584158F5DAF}" sibTransId="{ED42044C-1037-4514-94A3-300381872B02}"/>
    <dgm:cxn modelId="{B62C66D7-343A-444D-8A7E-8C395C02BB23}" type="presOf" srcId="{FA295D84-F723-486D-9A7D-B584158F5DAF}" destId="{1B017590-3003-40C2-9B37-FC7A0D0F12D2}" srcOrd="0" destOrd="0" presId="urn:microsoft.com/office/officeart/2005/8/layout/hierarchy2"/>
    <dgm:cxn modelId="{7B60D799-ECF7-4BB9-B4A7-36C095AED384}" type="presParOf" srcId="{E0F0997B-3E72-4ACB-A91C-F1F4669AD597}" destId="{89F004C7-DEBB-4117-AADE-0C10D45E1BFC}" srcOrd="0" destOrd="0" presId="urn:microsoft.com/office/officeart/2005/8/layout/hierarchy2"/>
    <dgm:cxn modelId="{BB316DFB-AE08-41AA-AEE0-732BF0289E32}" type="presParOf" srcId="{89F004C7-DEBB-4117-AADE-0C10D45E1BFC}" destId="{2FC0048A-6625-46DF-AEE3-94A0908EF14B}" srcOrd="0" destOrd="0" presId="urn:microsoft.com/office/officeart/2005/8/layout/hierarchy2"/>
    <dgm:cxn modelId="{EDFE51F2-AC59-45B4-8416-C1A7E0E9194E}" type="presParOf" srcId="{89F004C7-DEBB-4117-AADE-0C10D45E1BFC}" destId="{48F2309C-19CB-4D36-86C9-46425EBA6931}" srcOrd="1" destOrd="0" presId="urn:microsoft.com/office/officeart/2005/8/layout/hierarchy2"/>
    <dgm:cxn modelId="{CB9C9EE0-DDD6-476C-82A7-DC7FD77716AA}" type="presParOf" srcId="{48F2309C-19CB-4D36-86C9-46425EBA6931}" destId="{1B017590-3003-40C2-9B37-FC7A0D0F12D2}" srcOrd="0" destOrd="0" presId="urn:microsoft.com/office/officeart/2005/8/layout/hierarchy2"/>
    <dgm:cxn modelId="{6ED1807E-FD39-4BE2-A7D8-0711EB4BC26D}" type="presParOf" srcId="{1B017590-3003-40C2-9B37-FC7A0D0F12D2}" destId="{B58570DB-12CD-4D85-94D2-6F9BD6E8E7FA}" srcOrd="0" destOrd="0" presId="urn:microsoft.com/office/officeart/2005/8/layout/hierarchy2"/>
    <dgm:cxn modelId="{E76A1081-21D8-40E2-9805-9742FE114178}" type="presParOf" srcId="{48F2309C-19CB-4D36-86C9-46425EBA6931}" destId="{32DBF1E8-FEC3-4416-AF3C-0B04C9A98B3E}" srcOrd="1" destOrd="0" presId="urn:microsoft.com/office/officeart/2005/8/layout/hierarchy2"/>
    <dgm:cxn modelId="{79346A9D-1E65-465F-9AF0-D35B7371ED77}" type="presParOf" srcId="{32DBF1E8-FEC3-4416-AF3C-0B04C9A98B3E}" destId="{7A444627-8BEC-4747-92E1-BC84F023AC61}" srcOrd="0" destOrd="0" presId="urn:microsoft.com/office/officeart/2005/8/layout/hierarchy2"/>
    <dgm:cxn modelId="{5FF69D86-371F-49B9-8A9F-A3BF67181A36}" type="presParOf" srcId="{32DBF1E8-FEC3-4416-AF3C-0B04C9A98B3E}" destId="{2A2BCA9C-959F-44EF-91B4-B66D9036976A}" srcOrd="1" destOrd="0" presId="urn:microsoft.com/office/officeart/2005/8/layout/hierarchy2"/>
    <dgm:cxn modelId="{43F5DDEE-E420-4153-8483-6C4A2A9C4463}" type="presParOf" srcId="{2A2BCA9C-959F-44EF-91B4-B66D9036976A}" destId="{4A97F0DC-0223-42B7-B38A-A82248EE809B}" srcOrd="0" destOrd="0" presId="urn:microsoft.com/office/officeart/2005/8/layout/hierarchy2"/>
    <dgm:cxn modelId="{645D05C4-3182-4C81-A554-1FBF23CDC691}" type="presParOf" srcId="{4A97F0DC-0223-42B7-B38A-A82248EE809B}" destId="{6537D0D3-C8BB-4CA1-B93A-474A56973B37}" srcOrd="0" destOrd="0" presId="urn:microsoft.com/office/officeart/2005/8/layout/hierarchy2"/>
    <dgm:cxn modelId="{36B1659E-BFA6-40C7-9B02-9C54B1DD204F}" type="presParOf" srcId="{2A2BCA9C-959F-44EF-91B4-B66D9036976A}" destId="{81A723B8-F4D1-4ECA-8FFC-73498E628A3A}" srcOrd="1" destOrd="0" presId="urn:microsoft.com/office/officeart/2005/8/layout/hierarchy2"/>
    <dgm:cxn modelId="{61413FC8-B2F6-4985-B266-D2DF8B28DD5B}" type="presParOf" srcId="{81A723B8-F4D1-4ECA-8FFC-73498E628A3A}" destId="{EFC93AC7-49ED-458C-98B3-B7E24D7EA22F}" srcOrd="0" destOrd="0" presId="urn:microsoft.com/office/officeart/2005/8/layout/hierarchy2"/>
    <dgm:cxn modelId="{2265F2F8-5E28-49BC-BFED-B6F06B8FA4A9}" type="presParOf" srcId="{81A723B8-F4D1-4ECA-8FFC-73498E628A3A}" destId="{A122B585-15C3-43BE-9F9B-058E6C9EAA20}" srcOrd="1" destOrd="0" presId="urn:microsoft.com/office/officeart/2005/8/layout/hierarchy2"/>
    <dgm:cxn modelId="{9AA954EE-CEDE-42B1-B138-E46DE2DF7758}" type="presParOf" srcId="{48F2309C-19CB-4D36-86C9-46425EBA6931}" destId="{4BF647C5-03C9-4EEF-ABDE-9642AD8BAAA9}" srcOrd="2" destOrd="0" presId="urn:microsoft.com/office/officeart/2005/8/layout/hierarchy2"/>
    <dgm:cxn modelId="{2061E511-B2AF-47C6-89E2-23EB2EFBD3A2}" type="presParOf" srcId="{4BF647C5-03C9-4EEF-ABDE-9642AD8BAAA9}" destId="{FAABFF59-0B38-4D3A-B9D2-479A5EA3A1E4}" srcOrd="0" destOrd="0" presId="urn:microsoft.com/office/officeart/2005/8/layout/hierarchy2"/>
    <dgm:cxn modelId="{9F9BB9A2-AE35-49D5-96AE-8682FAE99151}" type="presParOf" srcId="{48F2309C-19CB-4D36-86C9-46425EBA6931}" destId="{6F81D551-8D38-408D-874B-89AE824026C0}" srcOrd="3" destOrd="0" presId="urn:microsoft.com/office/officeart/2005/8/layout/hierarchy2"/>
    <dgm:cxn modelId="{05CCE575-4282-4B26-80B9-26BBDCBFC74F}" type="presParOf" srcId="{6F81D551-8D38-408D-874B-89AE824026C0}" destId="{98646BFA-B6A8-44D4-85B5-5F74FD8D5C28}" srcOrd="0" destOrd="0" presId="urn:microsoft.com/office/officeart/2005/8/layout/hierarchy2"/>
    <dgm:cxn modelId="{1DD8B429-66DC-4B4E-A58A-24DA3221C48B}" type="presParOf" srcId="{6F81D551-8D38-408D-874B-89AE824026C0}" destId="{3DC6EF92-D1C7-4619-9677-E24DD61BA052}" srcOrd="1" destOrd="0" presId="urn:microsoft.com/office/officeart/2005/8/layout/hierarchy2"/>
    <dgm:cxn modelId="{A7486B37-3A11-4003-B3A6-707C69DC73D8}" type="presParOf" srcId="{3DC6EF92-D1C7-4619-9677-E24DD61BA052}" destId="{681A43AA-A15C-4C3F-8F17-4D0266A19487}" srcOrd="0" destOrd="0" presId="urn:microsoft.com/office/officeart/2005/8/layout/hierarchy2"/>
    <dgm:cxn modelId="{1606E96C-E812-4483-8C20-4879701744BC}" type="presParOf" srcId="{681A43AA-A15C-4C3F-8F17-4D0266A19487}" destId="{D0D72AC2-A0F5-4515-8E6B-B4AEDBE6A7F4}" srcOrd="0" destOrd="0" presId="urn:microsoft.com/office/officeart/2005/8/layout/hierarchy2"/>
    <dgm:cxn modelId="{D03861A8-84A3-4553-8C72-40F10F44581D}" type="presParOf" srcId="{3DC6EF92-D1C7-4619-9677-E24DD61BA052}" destId="{03317D9D-8F9E-4A78-A1BA-F3AA0B9C1247}" srcOrd="1" destOrd="0" presId="urn:microsoft.com/office/officeart/2005/8/layout/hierarchy2"/>
    <dgm:cxn modelId="{7C6BBDD6-51B5-4919-B680-F3B7B8B9F045}" type="presParOf" srcId="{03317D9D-8F9E-4A78-A1BA-F3AA0B9C1247}" destId="{BD269EEF-A27C-4637-BF9E-B87EBA314268}" srcOrd="0" destOrd="0" presId="urn:microsoft.com/office/officeart/2005/8/layout/hierarchy2"/>
    <dgm:cxn modelId="{E186DFDE-B67C-44B4-BDED-69EB0720316A}" type="presParOf" srcId="{03317D9D-8F9E-4A78-A1BA-F3AA0B9C1247}" destId="{981302B1-7649-458E-92F1-01160C7EC406}" srcOrd="1" destOrd="0" presId="urn:microsoft.com/office/officeart/2005/8/layout/hierarchy2"/>
    <dgm:cxn modelId="{7B18312F-FA6C-4E0A-95D2-50F85B8EC4BD}" type="presParOf" srcId="{3DC6EF92-D1C7-4619-9677-E24DD61BA052}" destId="{527C9A04-6A13-4F85-8277-A1FA9FF31050}" srcOrd="2" destOrd="0" presId="urn:microsoft.com/office/officeart/2005/8/layout/hierarchy2"/>
    <dgm:cxn modelId="{C64BFBD2-5D99-4940-9199-4F4FA659329D}" type="presParOf" srcId="{527C9A04-6A13-4F85-8277-A1FA9FF31050}" destId="{61F809C9-1BF9-4637-A70A-A2CF3F6FA552}" srcOrd="0" destOrd="0" presId="urn:microsoft.com/office/officeart/2005/8/layout/hierarchy2"/>
    <dgm:cxn modelId="{02D1B4A3-FC17-4B2F-867E-7304CB2088D1}" type="presParOf" srcId="{3DC6EF92-D1C7-4619-9677-E24DD61BA052}" destId="{2F2F9705-E690-415E-B5EB-9EF99C87E478}" srcOrd="3" destOrd="0" presId="urn:microsoft.com/office/officeart/2005/8/layout/hierarchy2"/>
    <dgm:cxn modelId="{7DF14E0B-90D6-44A5-96F3-D9CC23C35DDF}" type="presParOf" srcId="{2F2F9705-E690-415E-B5EB-9EF99C87E478}" destId="{05028508-CA72-4DCC-8EEA-B19CE1776F44}" srcOrd="0" destOrd="0" presId="urn:microsoft.com/office/officeart/2005/8/layout/hierarchy2"/>
    <dgm:cxn modelId="{686CC350-44E5-4C31-B9BD-285043E911B3}" type="presParOf" srcId="{2F2F9705-E690-415E-B5EB-9EF99C87E478}" destId="{A8B5D78D-1BD7-48D6-9C4F-044E6F841CC9}"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7B18B0-9077-4A2B-B144-1CC26CC28B0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55254E7-8F6A-4C90-9A7E-8AB28832A219}">
      <dgm:prSet/>
      <dgm:spPr/>
      <dgm:t>
        <a:bodyPr/>
        <a:lstStyle/>
        <a:p>
          <a:r>
            <a:rPr lang="en-US">
              <a:latin typeface="Open Sans"/>
              <a:ea typeface="Open Sans"/>
              <a:cs typeface="Open Sans"/>
            </a:rPr>
            <a:t>1. The voter’s name is not listed in the e-pollbook </a:t>
          </a:r>
          <a:r>
            <a:rPr lang="en-US" u="sng">
              <a:latin typeface="Open Sans"/>
              <a:ea typeface="Open Sans"/>
              <a:cs typeface="Open Sans"/>
            </a:rPr>
            <a:t>and</a:t>
          </a:r>
          <a:r>
            <a:rPr lang="en-US">
              <a:latin typeface="Open Sans"/>
              <a:ea typeface="Open Sans"/>
              <a:cs typeface="Open Sans"/>
            </a:rPr>
            <a:t> </a:t>
          </a:r>
        </a:p>
      </dgm:t>
      <dgm:extLst>
        <a:ext uri="{E40237B7-FDA0-4F09-8148-C483321AD2D9}">
          <dgm14:cNvPr xmlns:dgm14="http://schemas.microsoft.com/office/drawing/2010/diagram" id="0" name="" descr="1. The voter’s name is not listed in the e-pollbook and &#10;2. The voter claims to have previously registered to vote for this election (either at least 15 days before this election, or within 14 days at the clerk’s office with proof of residency) and &#10;3. The voter is unable or refuses to go to the clerk's office to register to vote on Election Day.&#10;"/>
        </a:ext>
      </dgm:extLst>
    </dgm:pt>
    <dgm:pt modelId="{01029DB2-9B98-477B-99C8-C8C93DDE1B94}" type="parTrans" cxnId="{C67FF02C-FE14-4598-9410-0518A86E4C74}">
      <dgm:prSet/>
      <dgm:spPr/>
      <dgm:t>
        <a:bodyPr/>
        <a:lstStyle/>
        <a:p>
          <a:endParaRPr lang="en-US"/>
        </a:p>
      </dgm:t>
    </dgm:pt>
    <dgm:pt modelId="{2E544507-7DCE-4393-A06F-C5FCDC71CB80}" type="sibTrans" cxnId="{C67FF02C-FE14-4598-9410-0518A86E4C74}">
      <dgm:prSet/>
      <dgm:spPr/>
      <dgm:t>
        <a:bodyPr/>
        <a:lstStyle/>
        <a:p>
          <a:endParaRPr lang="en-US"/>
        </a:p>
      </dgm:t>
    </dgm:pt>
    <dgm:pt modelId="{9CBF5603-5BF8-4F84-9E93-67F50E4C9427}">
      <dgm:prSet/>
      <dgm:spPr/>
      <dgm:t>
        <a:bodyPr/>
        <a:lstStyle/>
        <a:p>
          <a:r>
            <a:rPr lang="en-US">
              <a:latin typeface="Open Sans"/>
              <a:ea typeface="Open Sans"/>
              <a:cs typeface="Open Sans"/>
            </a:rPr>
            <a:t>2. The voter claims to have previously registered to vote for this election (either at least 15 days before this election, or within 14 days at the clerk’s office with proof of residency) </a:t>
          </a:r>
          <a:r>
            <a:rPr lang="en-US" u="sng">
              <a:latin typeface="Open Sans"/>
              <a:ea typeface="Open Sans"/>
              <a:cs typeface="Open Sans"/>
            </a:rPr>
            <a:t>and</a:t>
          </a:r>
          <a:r>
            <a:rPr lang="en-US">
              <a:latin typeface="Open Sans"/>
              <a:ea typeface="Open Sans"/>
              <a:cs typeface="Open Sans"/>
            </a:rPr>
            <a:t> </a:t>
          </a:r>
        </a:p>
      </dgm:t>
      <dgm:extLst>
        <a:ext uri="{E40237B7-FDA0-4F09-8148-C483321AD2D9}">
          <dgm14:cNvPr xmlns:dgm14="http://schemas.microsoft.com/office/drawing/2010/diagram" id="0" name="" descr="1. The voter’s name is not listed in the e-pollbook and &#10;2. The voter claims to have previously registered to vote for this election (either at least 15 days before this election, or within 14 days at the clerk’s office with proof of residency) and &#10;3. The voter is unable or refuses to go to the clerk's office to register to vote on Election Day.&#10;"/>
        </a:ext>
      </dgm:extLst>
    </dgm:pt>
    <dgm:pt modelId="{82CC05B7-70E9-43BF-9F71-8F73621D4B47}" type="parTrans" cxnId="{EA8BBDEF-FEF3-431F-BECF-12A56D310F7D}">
      <dgm:prSet/>
      <dgm:spPr/>
      <dgm:t>
        <a:bodyPr/>
        <a:lstStyle/>
        <a:p>
          <a:endParaRPr lang="en-US"/>
        </a:p>
      </dgm:t>
    </dgm:pt>
    <dgm:pt modelId="{9A85683B-D93F-474B-BF4A-41E40F869264}" type="sibTrans" cxnId="{EA8BBDEF-FEF3-431F-BECF-12A56D310F7D}">
      <dgm:prSet/>
      <dgm:spPr/>
      <dgm:t>
        <a:bodyPr/>
        <a:lstStyle/>
        <a:p>
          <a:endParaRPr lang="en-US"/>
        </a:p>
      </dgm:t>
    </dgm:pt>
    <dgm:pt modelId="{E31490BF-3DB8-4C04-A0EA-AE797FA122E5}">
      <dgm:prSet/>
      <dgm:spPr/>
      <dgm:t>
        <a:bodyPr/>
        <a:lstStyle/>
        <a:p>
          <a:r>
            <a:rPr lang="en-US">
              <a:latin typeface="Open Sans"/>
              <a:ea typeface="Open Sans"/>
              <a:cs typeface="Open Sans"/>
            </a:rPr>
            <a:t>3. The voter is unable or refuses to go to the clerk's office to register to vote on Election Day.</a:t>
          </a:r>
        </a:p>
      </dgm:t>
      <dgm:extLst>
        <a:ext uri="{E40237B7-FDA0-4F09-8148-C483321AD2D9}">
          <dgm14:cNvPr xmlns:dgm14="http://schemas.microsoft.com/office/drawing/2010/diagram" id="0" name="" descr="1. The voter’s name is not listed in the e-pollbook and &#10;2. The voter claims to have previously registered to vote for this election (either at least 15 days before this election, or within 14 days at the clerk’s office with proof of residency) and &#10;3. The voter is unable or refuses to go to the clerk's office to register to vote on Election Day.&#10;"/>
        </a:ext>
      </dgm:extLst>
    </dgm:pt>
    <dgm:pt modelId="{59D5D0C6-B3F7-457A-83A2-EE9184131B53}" type="parTrans" cxnId="{85480078-42E0-44DB-B051-FD83D1CE321D}">
      <dgm:prSet/>
      <dgm:spPr/>
      <dgm:t>
        <a:bodyPr/>
        <a:lstStyle/>
        <a:p>
          <a:endParaRPr lang="en-US"/>
        </a:p>
      </dgm:t>
    </dgm:pt>
    <dgm:pt modelId="{34088EA8-57AC-4172-B42B-346B9AA3FB6B}" type="sibTrans" cxnId="{85480078-42E0-44DB-B051-FD83D1CE321D}">
      <dgm:prSet/>
      <dgm:spPr/>
      <dgm:t>
        <a:bodyPr/>
        <a:lstStyle/>
        <a:p>
          <a:endParaRPr lang="en-US"/>
        </a:p>
      </dgm:t>
    </dgm:pt>
    <dgm:pt modelId="{595247A3-0D62-49F7-AE7B-724F529AFE12}" type="pres">
      <dgm:prSet presAssocID="{6A7B18B0-9077-4A2B-B144-1CC26CC28B0F}" presName="linear" presStyleCnt="0">
        <dgm:presLayoutVars>
          <dgm:animLvl val="lvl"/>
          <dgm:resizeHandles val="exact"/>
        </dgm:presLayoutVars>
      </dgm:prSet>
      <dgm:spPr/>
    </dgm:pt>
    <dgm:pt modelId="{BB105D10-E0AB-4023-9822-176693487425}" type="pres">
      <dgm:prSet presAssocID="{555254E7-8F6A-4C90-9A7E-8AB28832A219}" presName="parentText" presStyleLbl="node1" presStyleIdx="0" presStyleCnt="3">
        <dgm:presLayoutVars>
          <dgm:chMax val="0"/>
          <dgm:bulletEnabled val="1"/>
        </dgm:presLayoutVars>
      </dgm:prSet>
      <dgm:spPr/>
    </dgm:pt>
    <dgm:pt modelId="{23FAB2EC-055F-4F4D-B06B-A070E0876396}" type="pres">
      <dgm:prSet presAssocID="{2E544507-7DCE-4393-A06F-C5FCDC71CB80}" presName="spacer" presStyleCnt="0"/>
      <dgm:spPr/>
    </dgm:pt>
    <dgm:pt modelId="{3075F552-147A-4D8C-B1F6-7F7FD75A3BA1}" type="pres">
      <dgm:prSet presAssocID="{9CBF5603-5BF8-4F84-9E93-67F50E4C9427}" presName="parentText" presStyleLbl="node1" presStyleIdx="1" presStyleCnt="3">
        <dgm:presLayoutVars>
          <dgm:chMax val="0"/>
          <dgm:bulletEnabled val="1"/>
        </dgm:presLayoutVars>
      </dgm:prSet>
      <dgm:spPr/>
    </dgm:pt>
    <dgm:pt modelId="{C3EC5BE3-8491-4056-A9DD-1CDE97B2FBF1}" type="pres">
      <dgm:prSet presAssocID="{9A85683B-D93F-474B-BF4A-41E40F869264}" presName="spacer" presStyleCnt="0"/>
      <dgm:spPr/>
    </dgm:pt>
    <dgm:pt modelId="{78CA768E-5F64-4CF8-BBC5-ED48A398F496}" type="pres">
      <dgm:prSet presAssocID="{E31490BF-3DB8-4C04-A0EA-AE797FA122E5}" presName="parentText" presStyleLbl="node1" presStyleIdx="2" presStyleCnt="3">
        <dgm:presLayoutVars>
          <dgm:chMax val="0"/>
          <dgm:bulletEnabled val="1"/>
        </dgm:presLayoutVars>
      </dgm:prSet>
      <dgm:spPr/>
    </dgm:pt>
  </dgm:ptLst>
  <dgm:cxnLst>
    <dgm:cxn modelId="{A7FC682B-C466-4594-AD6A-55199CB4ADE9}" type="presOf" srcId="{E31490BF-3DB8-4C04-A0EA-AE797FA122E5}" destId="{78CA768E-5F64-4CF8-BBC5-ED48A398F496}" srcOrd="0" destOrd="0" presId="urn:microsoft.com/office/officeart/2005/8/layout/vList2"/>
    <dgm:cxn modelId="{C67FF02C-FE14-4598-9410-0518A86E4C74}" srcId="{6A7B18B0-9077-4A2B-B144-1CC26CC28B0F}" destId="{555254E7-8F6A-4C90-9A7E-8AB28832A219}" srcOrd="0" destOrd="0" parTransId="{01029DB2-9B98-477B-99C8-C8C93DDE1B94}" sibTransId="{2E544507-7DCE-4393-A06F-C5FCDC71CB80}"/>
    <dgm:cxn modelId="{85480078-42E0-44DB-B051-FD83D1CE321D}" srcId="{6A7B18B0-9077-4A2B-B144-1CC26CC28B0F}" destId="{E31490BF-3DB8-4C04-A0EA-AE797FA122E5}" srcOrd="2" destOrd="0" parTransId="{59D5D0C6-B3F7-457A-83A2-EE9184131B53}" sibTransId="{34088EA8-57AC-4172-B42B-346B9AA3FB6B}"/>
    <dgm:cxn modelId="{47762FBB-7F9E-4B82-9A60-D6CCAE4A922C}" type="presOf" srcId="{555254E7-8F6A-4C90-9A7E-8AB28832A219}" destId="{BB105D10-E0AB-4023-9822-176693487425}" srcOrd="0" destOrd="0" presId="urn:microsoft.com/office/officeart/2005/8/layout/vList2"/>
    <dgm:cxn modelId="{A992ECBD-D4BF-4A8E-ABC8-B7E9B929C7D7}" type="presOf" srcId="{6A7B18B0-9077-4A2B-B144-1CC26CC28B0F}" destId="{595247A3-0D62-49F7-AE7B-724F529AFE12}" srcOrd="0" destOrd="0" presId="urn:microsoft.com/office/officeart/2005/8/layout/vList2"/>
    <dgm:cxn modelId="{EA8BBDEF-FEF3-431F-BECF-12A56D310F7D}" srcId="{6A7B18B0-9077-4A2B-B144-1CC26CC28B0F}" destId="{9CBF5603-5BF8-4F84-9E93-67F50E4C9427}" srcOrd="1" destOrd="0" parTransId="{82CC05B7-70E9-43BF-9F71-8F73621D4B47}" sibTransId="{9A85683B-D93F-474B-BF4A-41E40F869264}"/>
    <dgm:cxn modelId="{25449EF1-34C9-4054-864B-3803972F9FD9}" type="presOf" srcId="{9CBF5603-5BF8-4F84-9E93-67F50E4C9427}" destId="{3075F552-147A-4D8C-B1F6-7F7FD75A3BA1}" srcOrd="0" destOrd="0" presId="urn:microsoft.com/office/officeart/2005/8/layout/vList2"/>
    <dgm:cxn modelId="{18008B60-369D-4BDD-AC95-E44B795CC8E4}" type="presParOf" srcId="{595247A3-0D62-49F7-AE7B-724F529AFE12}" destId="{BB105D10-E0AB-4023-9822-176693487425}" srcOrd="0" destOrd="0" presId="urn:microsoft.com/office/officeart/2005/8/layout/vList2"/>
    <dgm:cxn modelId="{B0744F8B-71E7-4659-B5E7-16CF67944457}" type="presParOf" srcId="{595247A3-0D62-49F7-AE7B-724F529AFE12}" destId="{23FAB2EC-055F-4F4D-B06B-A070E0876396}" srcOrd="1" destOrd="0" presId="urn:microsoft.com/office/officeart/2005/8/layout/vList2"/>
    <dgm:cxn modelId="{C2752A8D-0C62-4BC2-A0D9-88EB2F7A16DE}" type="presParOf" srcId="{595247A3-0D62-49F7-AE7B-724F529AFE12}" destId="{3075F552-147A-4D8C-B1F6-7F7FD75A3BA1}" srcOrd="2" destOrd="0" presId="urn:microsoft.com/office/officeart/2005/8/layout/vList2"/>
    <dgm:cxn modelId="{3272421D-A664-4FBE-8EED-5D8018427FBF}" type="presParOf" srcId="{595247A3-0D62-49F7-AE7B-724F529AFE12}" destId="{C3EC5BE3-8491-4056-A9DD-1CDE97B2FBF1}" srcOrd="3" destOrd="0" presId="urn:microsoft.com/office/officeart/2005/8/layout/vList2"/>
    <dgm:cxn modelId="{785CC073-3F05-4639-BDC9-0982501F5D6B}" type="presParOf" srcId="{595247A3-0D62-49F7-AE7B-724F529AFE12}" destId="{78CA768E-5F64-4CF8-BBC5-ED48A398F49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D8BCE-BC6D-4872-96DE-523C026C50B5}">
      <dsp:nvSpPr>
        <dsp:cNvPr id="0" name=""/>
        <dsp:cNvSpPr/>
      </dsp:nvSpPr>
      <dsp:spPr>
        <a:xfrm>
          <a:off x="478" y="822188"/>
          <a:ext cx="696199" cy="6961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35FCE-20D0-4FE0-ADE3-58298A73D1F7}">
      <dsp:nvSpPr>
        <dsp:cNvPr id="0" name=""/>
        <dsp:cNvSpPr/>
      </dsp:nvSpPr>
      <dsp:spPr>
        <a:xfrm>
          <a:off x="478" y="1710216"/>
          <a:ext cx="1989140" cy="104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a:latin typeface="Open Sans"/>
              <a:ea typeface="Open Sans"/>
              <a:cs typeface="Open Sans"/>
            </a:rPr>
            <a:t>Election Inspector Certification</a:t>
          </a:r>
        </a:p>
      </dsp:txBody>
      <dsp:txXfrm>
        <a:off x="478" y="1710216"/>
        <a:ext cx="1989140" cy="1044298"/>
      </dsp:txXfrm>
    </dsp:sp>
    <dsp:sp modelId="{1AE9A081-D2B5-41A7-B2E1-8BFE76C7B30E}">
      <dsp:nvSpPr>
        <dsp:cNvPr id="0" name=""/>
        <dsp:cNvSpPr/>
      </dsp:nvSpPr>
      <dsp:spPr>
        <a:xfrm>
          <a:off x="478" y="2843738"/>
          <a:ext cx="1989140" cy="2439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latin typeface="Open Sans"/>
              <a:ea typeface="Open Sans"/>
              <a:cs typeface="Open Sans"/>
            </a:rPr>
            <a:t>Overview of conducting inspector training, and the purpose of the Train the Trainer course</a:t>
          </a:r>
        </a:p>
      </dsp:txBody>
      <dsp:txXfrm>
        <a:off x="478" y="2843738"/>
        <a:ext cx="1989140" cy="2439597"/>
      </dsp:txXfrm>
    </dsp:sp>
    <dsp:sp modelId="{93010CBE-3727-4C35-8C74-2E72090B0476}">
      <dsp:nvSpPr>
        <dsp:cNvPr id="0" name=""/>
        <dsp:cNvSpPr/>
      </dsp:nvSpPr>
      <dsp:spPr>
        <a:xfrm>
          <a:off x="2337719" y="822188"/>
          <a:ext cx="696199" cy="696199"/>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43319-D438-40F3-8471-EAFBAD4F8F7F}">
      <dsp:nvSpPr>
        <dsp:cNvPr id="0" name=""/>
        <dsp:cNvSpPr/>
      </dsp:nvSpPr>
      <dsp:spPr>
        <a:xfrm>
          <a:off x="2337719" y="1710216"/>
          <a:ext cx="1989140" cy="104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a:latin typeface="Open Sans"/>
              <a:ea typeface="Open Sans"/>
              <a:cs typeface="Open Sans"/>
            </a:rPr>
            <a:t>Election Procedures</a:t>
          </a:r>
        </a:p>
      </dsp:txBody>
      <dsp:txXfrm>
        <a:off x="2337719" y="1710216"/>
        <a:ext cx="1989140" cy="1044298"/>
      </dsp:txXfrm>
    </dsp:sp>
    <dsp:sp modelId="{BD7FE070-6BD2-4841-80CC-7E609775041B}">
      <dsp:nvSpPr>
        <dsp:cNvPr id="0" name=""/>
        <dsp:cNvSpPr/>
      </dsp:nvSpPr>
      <dsp:spPr>
        <a:xfrm>
          <a:off x="2337719" y="2843738"/>
          <a:ext cx="1989140" cy="2439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latin typeface="Open Sans"/>
              <a:ea typeface="Open Sans"/>
              <a:cs typeface="Open Sans"/>
            </a:rPr>
            <a:t>Key early voting and Election Day procedural points to train, as well as training resources available</a:t>
          </a:r>
        </a:p>
        <a:p>
          <a:pPr marL="0" lvl="0" indent="0" algn="l" defTabSz="711200">
            <a:lnSpc>
              <a:spcPct val="100000"/>
            </a:lnSpc>
            <a:spcBef>
              <a:spcPct val="0"/>
            </a:spcBef>
            <a:spcAft>
              <a:spcPct val="35000"/>
            </a:spcAft>
            <a:buNone/>
          </a:pPr>
          <a:endParaRPr lang="en-US" sz="1600" kern="1200">
            <a:latin typeface="Open Sans" panose="020B0606030504020204" pitchFamily="34" charset="0"/>
            <a:ea typeface="Open Sans" panose="020B0606030504020204" pitchFamily="34" charset="0"/>
            <a:cs typeface="Open Sans" panose="020B0606030504020204" pitchFamily="34" charset="0"/>
          </a:endParaRPr>
        </a:p>
        <a:p>
          <a:pPr marL="0" lvl="0" indent="0" algn="l" defTabSz="711200">
            <a:lnSpc>
              <a:spcPct val="100000"/>
            </a:lnSpc>
            <a:spcBef>
              <a:spcPct val="0"/>
            </a:spcBef>
            <a:spcAft>
              <a:spcPct val="35000"/>
            </a:spcAft>
            <a:buNone/>
          </a:pPr>
          <a:endParaRPr lang="en-US" sz="1600" kern="1200">
            <a:latin typeface="Open Sans" panose="020B0606030504020204" pitchFamily="34" charset="0"/>
            <a:ea typeface="Open Sans" panose="020B0606030504020204" pitchFamily="34" charset="0"/>
            <a:cs typeface="Open Sans" panose="020B0606030504020204" pitchFamily="34" charset="0"/>
          </a:endParaRPr>
        </a:p>
      </dsp:txBody>
      <dsp:txXfrm>
        <a:off x="2337719" y="2843738"/>
        <a:ext cx="1989140" cy="2439597"/>
      </dsp:txXfrm>
    </dsp:sp>
    <dsp:sp modelId="{82AFEBE6-AA7C-4998-850B-25F6032E46EC}">
      <dsp:nvSpPr>
        <dsp:cNvPr id="0" name=""/>
        <dsp:cNvSpPr/>
      </dsp:nvSpPr>
      <dsp:spPr>
        <a:xfrm>
          <a:off x="4674959" y="822188"/>
          <a:ext cx="696199" cy="696199"/>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A3064-CD34-402E-92AD-50E6C2954354}">
      <dsp:nvSpPr>
        <dsp:cNvPr id="0" name=""/>
        <dsp:cNvSpPr/>
      </dsp:nvSpPr>
      <dsp:spPr>
        <a:xfrm>
          <a:off x="4674959" y="1710216"/>
          <a:ext cx="1989140" cy="104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a:latin typeface="Open Sans"/>
              <a:ea typeface="Open Sans"/>
              <a:cs typeface="Open Sans"/>
            </a:rPr>
            <a:t>Electronic Pollbook</a:t>
          </a:r>
        </a:p>
      </dsp:txBody>
      <dsp:txXfrm>
        <a:off x="4674959" y="1710216"/>
        <a:ext cx="1989140" cy="1044298"/>
      </dsp:txXfrm>
    </dsp:sp>
    <dsp:sp modelId="{56B944AB-980B-4328-95DD-C86DA62AFA9A}">
      <dsp:nvSpPr>
        <dsp:cNvPr id="0" name=""/>
        <dsp:cNvSpPr/>
      </dsp:nvSpPr>
      <dsp:spPr>
        <a:xfrm>
          <a:off x="4674959" y="2843738"/>
          <a:ext cx="1989140" cy="2439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latin typeface="Open Sans"/>
              <a:ea typeface="Open Sans"/>
              <a:cs typeface="Open Sans"/>
            </a:rPr>
            <a:t>Reminders and Updates regarding the EPB programs used for Early Voting and Election Day, and training materials available</a:t>
          </a:r>
        </a:p>
      </dsp:txBody>
      <dsp:txXfrm>
        <a:off x="4674959" y="2843738"/>
        <a:ext cx="1989140" cy="2439597"/>
      </dsp:txXfrm>
    </dsp:sp>
    <dsp:sp modelId="{A1CE22BE-9472-4A50-8B32-4A89F94BFB93}">
      <dsp:nvSpPr>
        <dsp:cNvPr id="0" name=""/>
        <dsp:cNvSpPr/>
      </dsp:nvSpPr>
      <dsp:spPr>
        <a:xfrm>
          <a:off x="7012199" y="822188"/>
          <a:ext cx="696199" cy="6961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97F3A-CE5E-417E-A33B-F4C3E08D3DB6}">
      <dsp:nvSpPr>
        <dsp:cNvPr id="0" name=""/>
        <dsp:cNvSpPr/>
      </dsp:nvSpPr>
      <dsp:spPr>
        <a:xfrm>
          <a:off x="7012199" y="1710216"/>
          <a:ext cx="1989140" cy="1044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a:latin typeface="Open Sans"/>
              <a:ea typeface="Open Sans"/>
              <a:cs typeface="Open Sans"/>
            </a:rPr>
            <a:t>Developing Your Training Program</a:t>
          </a:r>
        </a:p>
      </dsp:txBody>
      <dsp:txXfrm>
        <a:off x="7012199" y="1710216"/>
        <a:ext cx="1989140" cy="1044298"/>
      </dsp:txXfrm>
    </dsp:sp>
    <dsp:sp modelId="{25E811A3-AE5A-4C59-934F-198F04D07827}">
      <dsp:nvSpPr>
        <dsp:cNvPr id="0" name=""/>
        <dsp:cNvSpPr/>
      </dsp:nvSpPr>
      <dsp:spPr>
        <a:xfrm>
          <a:off x="7012199" y="2843738"/>
          <a:ext cx="1989140" cy="2439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latin typeface="Open Sans"/>
              <a:ea typeface="Open Sans"/>
              <a:cs typeface="Open Sans"/>
            </a:rPr>
            <a:t>Best practices, including hands-on activities and scenario-based training</a:t>
          </a:r>
        </a:p>
      </dsp:txBody>
      <dsp:txXfrm>
        <a:off x="7012199" y="2843738"/>
        <a:ext cx="1989140" cy="24395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7F0D6-86E5-442D-8B68-ABE12A7CD102}">
      <dsp:nvSpPr>
        <dsp:cNvPr id="0" name=""/>
        <dsp:cNvSpPr/>
      </dsp:nvSpPr>
      <dsp:spPr>
        <a:xfrm>
          <a:off x="2316" y="856477"/>
          <a:ext cx="2314867" cy="2314867"/>
        </a:xfrm>
        <a:prstGeom prst="ellipse">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Are you requesting assistance to vote by reason of blindness, disability or inability to read or write? = YES</a:t>
          </a:r>
        </a:p>
      </dsp:txBody>
      <dsp:txXfrm>
        <a:off x="341320" y="1195481"/>
        <a:ext cx="1636859" cy="1636859"/>
      </dsp:txXfrm>
    </dsp:sp>
    <dsp:sp modelId="{F73ACC2C-5C90-469E-9D6F-BAA045D45837}">
      <dsp:nvSpPr>
        <dsp:cNvPr id="0" name=""/>
        <dsp:cNvSpPr/>
      </dsp:nvSpPr>
      <dsp:spPr>
        <a:xfrm>
          <a:off x="2505150" y="1719689"/>
          <a:ext cx="588444" cy="588444"/>
        </a:xfrm>
        <a:prstGeom prst="mathPlus">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583148" y="1944710"/>
        <a:ext cx="432448" cy="138402"/>
      </dsp:txXfrm>
    </dsp:sp>
    <dsp:sp modelId="{5BE85318-CF2D-49F7-9AA5-D33775EC2BC4}">
      <dsp:nvSpPr>
        <dsp:cNvPr id="0" name=""/>
        <dsp:cNvSpPr/>
      </dsp:nvSpPr>
      <dsp:spPr>
        <a:xfrm>
          <a:off x="3281562" y="856477"/>
          <a:ext cx="2314867" cy="2314867"/>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Are you the voter’s employer or agent of that employer or an officer or agent of a union to which the voter belongs? = NO</a:t>
          </a:r>
        </a:p>
      </dsp:txBody>
      <dsp:txXfrm>
        <a:off x="3620566" y="1195481"/>
        <a:ext cx="1636859" cy="1636859"/>
      </dsp:txXfrm>
    </dsp:sp>
    <dsp:sp modelId="{405C74FD-90CE-48D2-9BD9-52B24F10B9E2}">
      <dsp:nvSpPr>
        <dsp:cNvPr id="0" name=""/>
        <dsp:cNvSpPr/>
      </dsp:nvSpPr>
      <dsp:spPr>
        <a:xfrm>
          <a:off x="5784397" y="1719689"/>
          <a:ext cx="588444" cy="588444"/>
        </a:xfrm>
        <a:prstGeom prst="mathEqual">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862395" y="1840908"/>
        <a:ext cx="432448" cy="346006"/>
      </dsp:txXfrm>
    </dsp:sp>
    <dsp:sp modelId="{39C800CD-4EED-4CE8-AAA7-9A6F190606AE}">
      <dsp:nvSpPr>
        <dsp:cNvPr id="0" name=""/>
        <dsp:cNvSpPr/>
      </dsp:nvSpPr>
      <dsp:spPr>
        <a:xfrm>
          <a:off x="6560809" y="856477"/>
          <a:ext cx="2314867" cy="2314867"/>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Assistant allowed</a:t>
          </a:r>
        </a:p>
      </dsp:txBody>
      <dsp:txXfrm>
        <a:off x="6899813" y="1195481"/>
        <a:ext cx="1636859" cy="16368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6BBD5-08C8-4051-B634-5E1234153151}">
      <dsp:nvSpPr>
        <dsp:cNvPr id="0" name=""/>
        <dsp:cNvSpPr/>
      </dsp:nvSpPr>
      <dsp:spPr>
        <a:xfrm rot="16200000">
          <a:off x="-1554923" y="2167724"/>
          <a:ext cx="3879769" cy="40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6323" bIns="0" numCol="1" spcCol="1270" anchor="t" anchorCtr="0">
          <a:noAutofit/>
        </a:bodyPr>
        <a:lstStyle/>
        <a:p>
          <a:pPr marL="0" lvl="0" indent="0" algn="r" defTabSz="1244600">
            <a:lnSpc>
              <a:spcPct val="90000"/>
            </a:lnSpc>
            <a:spcBef>
              <a:spcPct val="0"/>
            </a:spcBef>
            <a:spcAft>
              <a:spcPct val="35000"/>
            </a:spcAft>
            <a:buNone/>
          </a:pPr>
          <a:r>
            <a:rPr lang="en-US" sz="2800" kern="1200"/>
            <a:t>Poll watchers</a:t>
          </a:r>
        </a:p>
      </dsp:txBody>
      <dsp:txXfrm>
        <a:off x="-1554923" y="2167724"/>
        <a:ext cx="3879769" cy="404020"/>
      </dsp:txXfrm>
    </dsp:sp>
    <dsp:sp modelId="{4B686551-00F9-428F-8293-6D7AD6801432}">
      <dsp:nvSpPr>
        <dsp:cNvPr id="0" name=""/>
        <dsp:cNvSpPr/>
      </dsp:nvSpPr>
      <dsp:spPr>
        <a:xfrm>
          <a:off x="586971" y="464826"/>
          <a:ext cx="2012448" cy="38098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56323" rIns="128016" bIns="128016" numCol="1" spcCol="1270" anchor="t" anchorCtr="0">
          <a:noAutofit/>
        </a:bodyPr>
        <a:lstStyle/>
        <a:p>
          <a:pPr marL="114300" lvl="1" indent="-114300" algn="l" defTabSz="622300" rtl="0">
            <a:lnSpc>
              <a:spcPct val="90000"/>
            </a:lnSpc>
            <a:spcBef>
              <a:spcPct val="0"/>
            </a:spcBef>
            <a:spcAft>
              <a:spcPct val="15000"/>
            </a:spcAft>
            <a:buChar char="•"/>
          </a:pPr>
          <a:r>
            <a:rPr lang="en-US" sz="1400" kern="1200"/>
            <a:t>Any person interested in observing</a:t>
          </a:r>
          <a:r>
            <a:rPr lang="en-US" sz="1400" kern="1200">
              <a:latin typeface="Calibri Light" panose="020F0302020204030204"/>
            </a:rPr>
            <a:t> voting process</a:t>
          </a:r>
          <a:endParaRPr lang="en-US" sz="1400" kern="1200"/>
        </a:p>
        <a:p>
          <a:pPr marL="114300" lvl="1" indent="-114300" algn="l" defTabSz="622300" rtl="0">
            <a:lnSpc>
              <a:spcPct val="90000"/>
            </a:lnSpc>
            <a:spcBef>
              <a:spcPct val="0"/>
            </a:spcBef>
            <a:spcAft>
              <a:spcPct val="15000"/>
            </a:spcAft>
            <a:buChar char="•"/>
          </a:pPr>
          <a:r>
            <a:rPr lang="en-US" sz="1400" kern="1200"/>
            <a:t>Restricted </a:t>
          </a:r>
          <a:r>
            <a:rPr lang="en-US" sz="1400" kern="1200">
              <a:latin typeface="Calibri Light" panose="020F0302020204030204"/>
            </a:rPr>
            <a:t>to</a:t>
          </a:r>
          <a:r>
            <a:rPr lang="en-US" sz="1400" kern="1200"/>
            <a:t> </a:t>
          </a:r>
          <a:r>
            <a:rPr lang="en-US" sz="1400" kern="1200">
              <a:latin typeface="Calibri Light" panose="020F0302020204030204"/>
            </a:rPr>
            <a:t>public</a:t>
          </a:r>
          <a:r>
            <a:rPr lang="en-US" sz="1400" kern="1200"/>
            <a:t> </a:t>
          </a:r>
          <a:r>
            <a:rPr lang="en-US" sz="1400" kern="1200">
              <a:latin typeface="Calibri Light" panose="020F0302020204030204"/>
            </a:rPr>
            <a:t>area</a:t>
          </a:r>
          <a:endParaRPr lang="en-US" sz="1400" kern="1200"/>
        </a:p>
        <a:p>
          <a:pPr marL="114300" lvl="1" indent="-114300" algn="l" defTabSz="622300">
            <a:lnSpc>
              <a:spcPct val="90000"/>
            </a:lnSpc>
            <a:spcBef>
              <a:spcPct val="0"/>
            </a:spcBef>
            <a:spcAft>
              <a:spcPct val="15000"/>
            </a:spcAft>
            <a:buChar char="•"/>
          </a:pPr>
          <a:r>
            <a:rPr lang="en-US" sz="1400" kern="1200"/>
            <a:t>May not approach voters</a:t>
          </a:r>
        </a:p>
        <a:p>
          <a:pPr marL="114300" lvl="1" indent="-114300" algn="l" defTabSz="622300">
            <a:lnSpc>
              <a:spcPct val="90000"/>
            </a:lnSpc>
            <a:spcBef>
              <a:spcPct val="0"/>
            </a:spcBef>
            <a:spcAft>
              <a:spcPct val="15000"/>
            </a:spcAft>
            <a:buChar char="•"/>
          </a:pPr>
          <a:r>
            <a:rPr lang="en-US" sz="1400" kern="1200"/>
            <a:t>May not be a candidate</a:t>
          </a:r>
        </a:p>
        <a:p>
          <a:pPr marL="114300" lvl="1" indent="-114300" algn="l" defTabSz="622300">
            <a:lnSpc>
              <a:spcPct val="90000"/>
            </a:lnSpc>
            <a:spcBef>
              <a:spcPct val="0"/>
            </a:spcBef>
            <a:spcAft>
              <a:spcPct val="15000"/>
            </a:spcAft>
            <a:buChar char="•"/>
          </a:pPr>
          <a:r>
            <a:rPr lang="en-US" sz="1400" kern="1200"/>
            <a:t>May look at the pollbook at the </a:t>
          </a:r>
          <a:r>
            <a:rPr lang="en-US" sz="1400" kern="1200">
              <a:latin typeface="Calibri Light" panose="020F0302020204030204"/>
            </a:rPr>
            <a:t>chairperson’s</a:t>
          </a:r>
          <a:r>
            <a:rPr lang="en-US" sz="1400" kern="1200"/>
            <a:t> discretion</a:t>
          </a:r>
        </a:p>
        <a:p>
          <a:pPr marL="114300" lvl="1" indent="-114300" algn="l" defTabSz="622300" rtl="0">
            <a:lnSpc>
              <a:spcPct val="90000"/>
            </a:lnSpc>
            <a:spcBef>
              <a:spcPct val="0"/>
            </a:spcBef>
            <a:spcAft>
              <a:spcPct val="15000"/>
            </a:spcAft>
            <a:buChar char="•"/>
          </a:pPr>
          <a:r>
            <a:rPr lang="en-US" sz="1400" kern="1200">
              <a:latin typeface="Calibri Light" panose="020F0302020204030204"/>
            </a:rPr>
            <a:t>Not required to be a</a:t>
          </a:r>
          <a:r>
            <a:rPr lang="en-US" sz="1400" kern="1200"/>
            <a:t> </a:t>
          </a:r>
          <a:r>
            <a:rPr lang="en-US" sz="1400" kern="1200">
              <a:latin typeface="Calibri Light" panose="020F0302020204030204"/>
            </a:rPr>
            <a:t>registered</a:t>
          </a:r>
          <a:r>
            <a:rPr lang="en-US" sz="1400" kern="1200"/>
            <a:t> </a:t>
          </a:r>
          <a:r>
            <a:rPr lang="en-US" sz="1400" kern="1200">
              <a:latin typeface="Calibri Light" panose="020F0302020204030204"/>
            </a:rPr>
            <a:t>voter</a:t>
          </a:r>
          <a:endParaRPr lang="en-US" sz="1400" kern="1200"/>
        </a:p>
      </dsp:txBody>
      <dsp:txXfrm>
        <a:off x="586971" y="464826"/>
        <a:ext cx="2012448" cy="3809817"/>
      </dsp:txXfrm>
    </dsp:sp>
    <dsp:sp modelId="{9D4607BB-4B6F-4EDF-B384-E569352485F2}">
      <dsp:nvSpPr>
        <dsp:cNvPr id="0" name=""/>
        <dsp:cNvSpPr/>
      </dsp:nvSpPr>
      <dsp:spPr>
        <a:xfrm>
          <a:off x="487999" y="372774"/>
          <a:ext cx="324145" cy="324145"/>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77FB85-7B50-4AFB-B676-E20D5E88F23E}">
      <dsp:nvSpPr>
        <dsp:cNvPr id="0" name=""/>
        <dsp:cNvSpPr/>
      </dsp:nvSpPr>
      <dsp:spPr>
        <a:xfrm rot="16200000">
          <a:off x="1195999" y="2095417"/>
          <a:ext cx="3879769" cy="40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6323" bIns="0" numCol="1" spcCol="1270" anchor="t" anchorCtr="0">
          <a:noAutofit/>
        </a:bodyPr>
        <a:lstStyle/>
        <a:p>
          <a:pPr marL="0" lvl="0" indent="0" algn="r" defTabSz="1244600">
            <a:lnSpc>
              <a:spcPct val="90000"/>
            </a:lnSpc>
            <a:spcBef>
              <a:spcPct val="0"/>
            </a:spcBef>
            <a:spcAft>
              <a:spcPct val="35000"/>
            </a:spcAft>
            <a:buNone/>
          </a:pPr>
          <a:r>
            <a:rPr lang="en-US" sz="2800" kern="1200"/>
            <a:t>Challengers</a:t>
          </a:r>
        </a:p>
      </dsp:txBody>
      <dsp:txXfrm>
        <a:off x="1195999" y="2095417"/>
        <a:ext cx="3879769" cy="404020"/>
      </dsp:txXfrm>
    </dsp:sp>
    <dsp:sp modelId="{99F1075C-E795-42F7-BF9D-F1BBD60DF077}">
      <dsp:nvSpPr>
        <dsp:cNvPr id="0" name=""/>
        <dsp:cNvSpPr/>
      </dsp:nvSpPr>
      <dsp:spPr>
        <a:xfrm>
          <a:off x="3272853" y="138490"/>
          <a:ext cx="2964598" cy="46970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56323" rIns="99568" bIns="99568" numCol="1" spcCol="1270" anchor="t" anchorCtr="0">
          <a:noAutofit/>
        </a:bodyPr>
        <a:lstStyle/>
        <a:p>
          <a:pPr marL="114300" lvl="1" indent="-114300" algn="l" defTabSz="622300" rtl="0">
            <a:lnSpc>
              <a:spcPct val="90000"/>
            </a:lnSpc>
            <a:spcBef>
              <a:spcPct val="0"/>
            </a:spcBef>
            <a:spcAft>
              <a:spcPct val="15000"/>
            </a:spcAft>
            <a:buChar char="•"/>
          </a:pPr>
          <a:r>
            <a:rPr lang="en-US" altLang="en-US" sz="1400" kern="1200"/>
            <a:t>Appointed by political parties or credentialing organizations</a:t>
          </a:r>
          <a:r>
            <a:rPr lang="en-US" altLang="en-US" sz="1400" kern="1200">
              <a:latin typeface="Calibri Light" panose="020F0302020204030204"/>
            </a:rPr>
            <a:t>; must carry credentials</a:t>
          </a:r>
          <a:endParaRPr lang="en-US" sz="1400" kern="1200"/>
        </a:p>
        <a:p>
          <a:pPr marL="114300" lvl="1" indent="-114300" algn="l" defTabSz="622300">
            <a:lnSpc>
              <a:spcPct val="90000"/>
            </a:lnSpc>
            <a:spcBef>
              <a:spcPct val="0"/>
            </a:spcBef>
            <a:spcAft>
              <a:spcPct val="15000"/>
            </a:spcAft>
            <a:buChar char="•"/>
          </a:pPr>
          <a:r>
            <a:rPr lang="en-US" altLang="en-US" sz="1400" kern="1200"/>
            <a:t>Two allowed per party</a:t>
          </a:r>
          <a:r>
            <a:rPr lang="en-US" altLang="en-US" sz="1400" kern="1200">
              <a:latin typeface="Calibri Light" panose="020F0302020204030204"/>
            </a:rPr>
            <a:t>;</a:t>
          </a:r>
          <a:r>
            <a:rPr lang="en-US" altLang="en-US" sz="1400" kern="1200"/>
            <a:t> only one challenger per party has authority to challenge – must declare an authority change</a:t>
          </a:r>
        </a:p>
        <a:p>
          <a:pPr marL="114300" lvl="1" indent="-114300" algn="l" defTabSz="622300" rtl="0">
            <a:lnSpc>
              <a:spcPct val="90000"/>
            </a:lnSpc>
            <a:spcBef>
              <a:spcPct val="0"/>
            </a:spcBef>
            <a:spcAft>
              <a:spcPct val="15000"/>
            </a:spcAft>
            <a:buChar char="•"/>
          </a:pPr>
          <a:r>
            <a:rPr lang="en-US" altLang="en-US" sz="1400" kern="1200"/>
            <a:t>May challenge a voter’s</a:t>
          </a:r>
          <a:r>
            <a:rPr lang="en-US" altLang="en-US" sz="1400" kern="1200">
              <a:latin typeface="Calibri Light" panose="020F0302020204030204"/>
            </a:rPr>
            <a:t> qualifications</a:t>
          </a:r>
          <a:r>
            <a:rPr lang="en-US" altLang="en-US" sz="1400" kern="1200"/>
            <a:t> to vote</a:t>
          </a:r>
        </a:p>
        <a:p>
          <a:pPr marL="114300" lvl="1" indent="-114300" algn="l" defTabSz="622300" rtl="0">
            <a:lnSpc>
              <a:spcPct val="90000"/>
            </a:lnSpc>
            <a:spcBef>
              <a:spcPct val="0"/>
            </a:spcBef>
            <a:spcAft>
              <a:spcPct val="15000"/>
            </a:spcAft>
            <a:buChar char="•"/>
          </a:pPr>
          <a:r>
            <a:rPr lang="en-US" altLang="en-US" sz="1400" kern="1200"/>
            <a:t>May challenge </a:t>
          </a:r>
          <a:r>
            <a:rPr lang="en-US" altLang="en-US" sz="1400" kern="1200">
              <a:latin typeface="Calibri Light" panose="020F0302020204030204"/>
            </a:rPr>
            <a:t>election procedures</a:t>
          </a:r>
          <a:endParaRPr lang="en-US" altLang="en-US" sz="1400" kern="1200"/>
        </a:p>
        <a:p>
          <a:pPr marL="114300" lvl="1" indent="-114300" algn="l" defTabSz="622300">
            <a:lnSpc>
              <a:spcPct val="90000"/>
            </a:lnSpc>
            <a:spcBef>
              <a:spcPct val="0"/>
            </a:spcBef>
            <a:spcAft>
              <a:spcPct val="15000"/>
            </a:spcAft>
            <a:buChar char="•"/>
          </a:pPr>
          <a:r>
            <a:rPr lang="en-US" altLang="en-US" sz="1400" kern="1200"/>
            <a:t>May be expelled for being disorderly</a:t>
          </a:r>
        </a:p>
        <a:p>
          <a:pPr marL="114300" lvl="1" indent="-114300" algn="l" defTabSz="622300" rtl="0">
            <a:lnSpc>
              <a:spcPct val="90000"/>
            </a:lnSpc>
            <a:spcBef>
              <a:spcPct val="0"/>
            </a:spcBef>
            <a:spcAft>
              <a:spcPct val="15000"/>
            </a:spcAft>
            <a:buChar char="•"/>
          </a:pPr>
          <a:r>
            <a:rPr lang="en-US" altLang="en-US" sz="1400" kern="1200"/>
            <a:t>May be behind the </a:t>
          </a:r>
          <a:r>
            <a:rPr lang="en-US" altLang="en-US" sz="1400" kern="1200">
              <a:latin typeface="Calibri Light" panose="020F0302020204030204"/>
            </a:rPr>
            <a:t>voter processing</a:t>
          </a:r>
          <a:r>
            <a:rPr lang="en-US" altLang="en-US" sz="1400" kern="1200"/>
            <a:t> tables</a:t>
          </a:r>
        </a:p>
        <a:p>
          <a:pPr marL="114300" lvl="1" indent="-114300" algn="l" defTabSz="622300">
            <a:lnSpc>
              <a:spcPct val="90000"/>
            </a:lnSpc>
            <a:spcBef>
              <a:spcPct val="0"/>
            </a:spcBef>
            <a:spcAft>
              <a:spcPct val="15000"/>
            </a:spcAft>
            <a:buChar char="•"/>
          </a:pPr>
          <a:r>
            <a:rPr lang="en-US" altLang="en-US" sz="1400" kern="1200"/>
            <a:t>Must be registered to vote in Michigan</a:t>
          </a:r>
        </a:p>
        <a:p>
          <a:pPr marL="114300" lvl="1" indent="-114300" algn="l" defTabSz="622300" rtl="0">
            <a:lnSpc>
              <a:spcPct val="90000"/>
            </a:lnSpc>
            <a:spcBef>
              <a:spcPct val="0"/>
            </a:spcBef>
            <a:spcAft>
              <a:spcPct val="15000"/>
            </a:spcAft>
            <a:buChar char="•"/>
          </a:pPr>
          <a:r>
            <a:rPr lang="en-US" altLang="en-US" sz="1400" kern="1200"/>
            <a:t>May view pollbook</a:t>
          </a:r>
          <a:r>
            <a:rPr lang="en-US" altLang="en-US" sz="1400" kern="1200">
              <a:latin typeface="Calibri Light" panose="020F0302020204030204"/>
            </a:rPr>
            <a:t> and election </a:t>
          </a:r>
          <a:r>
            <a:rPr lang="en-US" sz="1400" kern="1200">
              <a:latin typeface="Calibri Light" panose="020F0302020204030204"/>
            </a:rPr>
            <a:t>equipment</a:t>
          </a:r>
          <a:endParaRPr lang="en-US" altLang="en-US" sz="1400" kern="1200">
            <a:latin typeface="Calibri Light" panose="020F0302020204030204"/>
          </a:endParaRPr>
        </a:p>
      </dsp:txBody>
      <dsp:txXfrm>
        <a:off x="3272853" y="138490"/>
        <a:ext cx="2964598" cy="4697082"/>
      </dsp:txXfrm>
    </dsp:sp>
    <dsp:sp modelId="{19EA253E-8C9A-4CC8-8E12-37C8D2AD673B}">
      <dsp:nvSpPr>
        <dsp:cNvPr id="0" name=""/>
        <dsp:cNvSpPr/>
      </dsp:nvSpPr>
      <dsp:spPr>
        <a:xfrm>
          <a:off x="3191566" y="0"/>
          <a:ext cx="324145" cy="324145"/>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4AF43F-71E7-4DE7-B2D5-99C9ECE3D7C0}">
      <dsp:nvSpPr>
        <dsp:cNvPr id="0" name=""/>
        <dsp:cNvSpPr/>
      </dsp:nvSpPr>
      <dsp:spPr>
        <a:xfrm rot="16200000">
          <a:off x="4869049" y="2167724"/>
          <a:ext cx="3879769" cy="40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6323" bIns="0" numCol="1" spcCol="1270" anchor="t" anchorCtr="0">
          <a:noAutofit/>
        </a:bodyPr>
        <a:lstStyle/>
        <a:p>
          <a:pPr marL="0" lvl="0" indent="0" algn="r" defTabSz="1244600">
            <a:lnSpc>
              <a:spcPct val="90000"/>
            </a:lnSpc>
            <a:spcBef>
              <a:spcPct val="0"/>
            </a:spcBef>
            <a:spcAft>
              <a:spcPct val="35000"/>
            </a:spcAft>
            <a:buNone/>
          </a:pPr>
          <a:r>
            <a:rPr lang="en-US" sz="2800" kern="1200">
              <a:latin typeface="Calibri Light" panose="020F0302020204030204"/>
            </a:rPr>
            <a:t>Campaigners</a:t>
          </a:r>
          <a:endParaRPr lang="en-US" altLang="en-US" sz="2800" kern="1200"/>
        </a:p>
      </dsp:txBody>
      <dsp:txXfrm>
        <a:off x="4869049" y="2167724"/>
        <a:ext cx="3879769" cy="404020"/>
      </dsp:txXfrm>
    </dsp:sp>
    <dsp:sp modelId="{A82DB39A-01DD-4DD3-BC7F-87D2C0E2D042}">
      <dsp:nvSpPr>
        <dsp:cNvPr id="0" name=""/>
        <dsp:cNvSpPr/>
      </dsp:nvSpPr>
      <dsp:spPr>
        <a:xfrm>
          <a:off x="7010944" y="429849"/>
          <a:ext cx="2012448" cy="387976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56323" rIns="128016" bIns="128016"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Calibri Light" panose="020F0302020204030204"/>
            </a:rPr>
            <a:t> Prohibited within 100</a:t>
          </a:r>
          <a:r>
            <a:rPr lang="en-US" sz="1400" kern="1200" baseline="0"/>
            <a:t> ft.</a:t>
          </a:r>
          <a:r>
            <a:rPr lang="en-US" sz="1400" kern="1200" baseline="0">
              <a:latin typeface="Calibri Light" panose="020F0302020204030204"/>
            </a:rPr>
            <a:t> of</a:t>
          </a:r>
          <a:r>
            <a:rPr lang="en-US" sz="1400" kern="1200" baseline="0"/>
            <a:t> any </a:t>
          </a:r>
          <a:r>
            <a:rPr lang="en-US" sz="1400" kern="1200" baseline="0">
              <a:latin typeface="Calibri Light" panose="020F0302020204030204"/>
            </a:rPr>
            <a:t>polling place entrance </a:t>
          </a:r>
          <a:r>
            <a:rPr lang="en-US" sz="1400" kern="1200">
              <a:latin typeface="Calibri Light" panose="020F0302020204030204"/>
            </a:rPr>
            <a:t>on Election Day</a:t>
          </a:r>
          <a:endParaRPr lang="en-US" sz="1400" kern="1200"/>
        </a:p>
        <a:p>
          <a:pPr marL="114300" lvl="1" indent="-114300" algn="l" defTabSz="622300" rtl="0">
            <a:lnSpc>
              <a:spcPct val="90000"/>
            </a:lnSpc>
            <a:spcBef>
              <a:spcPct val="0"/>
            </a:spcBef>
            <a:spcAft>
              <a:spcPct val="15000"/>
            </a:spcAft>
            <a:buChar char="•"/>
          </a:pPr>
          <a:r>
            <a:rPr lang="en-US" sz="1400" kern="1200"/>
            <a:t>Encouraging voters to vote for </a:t>
          </a:r>
          <a:r>
            <a:rPr lang="en-US" sz="1400" kern="1200">
              <a:latin typeface="Calibri Light" panose="020F0302020204030204"/>
            </a:rPr>
            <a:t>or against </a:t>
          </a:r>
          <a:r>
            <a:rPr lang="en-US" sz="1400" kern="1200"/>
            <a:t>a candidate or issue</a:t>
          </a:r>
          <a:r>
            <a:rPr lang="en-US" sz="1400" kern="1200">
              <a:latin typeface="Calibri Light" panose="020F0302020204030204"/>
            </a:rPr>
            <a:t> </a:t>
          </a:r>
          <a:endParaRPr lang="en-US" sz="1400" kern="1200"/>
        </a:p>
        <a:p>
          <a:pPr marL="114300" lvl="1" indent="-114300" algn="l" defTabSz="622300">
            <a:lnSpc>
              <a:spcPct val="90000"/>
            </a:lnSpc>
            <a:spcBef>
              <a:spcPct val="0"/>
            </a:spcBef>
            <a:spcAft>
              <a:spcPct val="15000"/>
            </a:spcAft>
            <a:buChar char="•"/>
          </a:pPr>
          <a:r>
            <a:rPr lang="en-US" sz="1400" kern="1200"/>
            <a:t>Distributing campaign materials</a:t>
          </a:r>
        </a:p>
        <a:p>
          <a:pPr marL="114300" lvl="1" indent="-114300" algn="l" defTabSz="622300">
            <a:lnSpc>
              <a:spcPct val="90000"/>
            </a:lnSpc>
            <a:spcBef>
              <a:spcPct val="0"/>
            </a:spcBef>
            <a:spcAft>
              <a:spcPct val="15000"/>
            </a:spcAft>
            <a:buChar char="•"/>
          </a:pPr>
          <a:r>
            <a:rPr lang="en-US" sz="1400" kern="1200"/>
            <a:t>Soliciting petition signatures</a:t>
          </a:r>
        </a:p>
        <a:p>
          <a:pPr marL="114300" lvl="1" indent="-114300" algn="l" defTabSz="622300">
            <a:lnSpc>
              <a:spcPct val="90000"/>
            </a:lnSpc>
            <a:spcBef>
              <a:spcPct val="0"/>
            </a:spcBef>
            <a:spcAft>
              <a:spcPct val="15000"/>
            </a:spcAft>
            <a:buChar char="•"/>
          </a:pPr>
          <a:r>
            <a:rPr lang="en-US" sz="1400" kern="1200"/>
            <a:t>Requesting donations, selling tickets, etc.</a:t>
          </a:r>
        </a:p>
        <a:p>
          <a:pPr marL="114300" lvl="1" indent="-114300" algn="l" defTabSz="622300" rtl="0">
            <a:lnSpc>
              <a:spcPct val="90000"/>
            </a:lnSpc>
            <a:spcBef>
              <a:spcPct val="0"/>
            </a:spcBef>
            <a:spcAft>
              <a:spcPct val="15000"/>
            </a:spcAft>
            <a:buChar char="•"/>
          </a:pPr>
          <a:r>
            <a:rPr lang="en-US" sz="1400" kern="1200">
              <a:latin typeface="Calibri Light" panose="020F0302020204030204"/>
            </a:rPr>
            <a:t>Wearing of </a:t>
          </a:r>
          <a:r>
            <a:rPr lang="en-US" sz="1400" kern="1200"/>
            <a:t>campaign materials</a:t>
          </a:r>
          <a:r>
            <a:rPr lang="en-US" sz="1400" kern="1200">
              <a:latin typeface="Calibri Light" panose="020F0302020204030204"/>
            </a:rPr>
            <a:t> by voters</a:t>
          </a:r>
          <a:endParaRPr lang="en-US" sz="1400" kern="1200"/>
        </a:p>
      </dsp:txBody>
      <dsp:txXfrm>
        <a:off x="7010944" y="429849"/>
        <a:ext cx="2012448" cy="3879769"/>
      </dsp:txXfrm>
    </dsp:sp>
    <dsp:sp modelId="{4F9C8EEA-1E6F-4501-BF19-F5C5A6F8D01B}">
      <dsp:nvSpPr>
        <dsp:cNvPr id="0" name=""/>
        <dsp:cNvSpPr/>
      </dsp:nvSpPr>
      <dsp:spPr>
        <a:xfrm>
          <a:off x="6924343" y="297286"/>
          <a:ext cx="324145" cy="324145"/>
        </a:xfrm>
        <a:prstGeom prst="rect">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073C9-A56E-40E5-AE2E-5E9871F5B920}">
      <dsp:nvSpPr>
        <dsp:cNvPr id="0" name=""/>
        <dsp:cNvSpPr/>
      </dsp:nvSpPr>
      <dsp:spPr>
        <a:xfrm>
          <a:off x="42" y="5233"/>
          <a:ext cx="4093895" cy="432000"/>
        </a:xfrm>
        <a:prstGeom prst="rect">
          <a:avLst/>
        </a:prstGeom>
        <a:solidFill>
          <a:srgbClr val="222A8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a:ea typeface="Open Sans"/>
              <a:cs typeface="Open Sans"/>
            </a:rPr>
            <a:t>Voter eligibility challenges</a:t>
          </a:r>
        </a:p>
      </dsp:txBody>
      <dsp:txXfrm>
        <a:off x="42" y="5233"/>
        <a:ext cx="4093895" cy="432000"/>
      </dsp:txXfrm>
    </dsp:sp>
    <dsp:sp modelId="{AADD4033-4E22-44AE-951A-433130518548}">
      <dsp:nvSpPr>
        <dsp:cNvPr id="0" name=""/>
        <dsp:cNvSpPr/>
      </dsp:nvSpPr>
      <dsp:spPr>
        <a:xfrm>
          <a:off x="42" y="437233"/>
          <a:ext cx="4093895" cy="3952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Open Sans"/>
              <a:ea typeface="Open Sans"/>
              <a:cs typeface="Open Sans"/>
            </a:rPr>
            <a:t>In a polling place or early voting site, may challenge voter eligibility for one of four reasons:</a:t>
          </a:r>
        </a:p>
        <a:p>
          <a:pPr marL="228600" lvl="2" indent="-114300" algn="l" defTabSz="666750">
            <a:lnSpc>
              <a:spcPct val="90000"/>
            </a:lnSpc>
            <a:spcBef>
              <a:spcPct val="0"/>
            </a:spcBef>
            <a:spcAft>
              <a:spcPct val="15000"/>
            </a:spcAft>
            <a:buChar char="•"/>
          </a:pPr>
          <a:r>
            <a:rPr lang="en-US" sz="1500" kern="1200">
              <a:latin typeface="Open Sans"/>
              <a:ea typeface="Open Sans"/>
              <a:cs typeface="Open Sans"/>
            </a:rPr>
            <a:t>Person is not registered to vote</a:t>
          </a:r>
        </a:p>
        <a:p>
          <a:pPr marL="228600" lvl="2" indent="-114300" algn="l" defTabSz="666750">
            <a:lnSpc>
              <a:spcPct val="90000"/>
            </a:lnSpc>
            <a:spcBef>
              <a:spcPct val="0"/>
            </a:spcBef>
            <a:spcAft>
              <a:spcPct val="15000"/>
            </a:spcAft>
            <a:buChar char="•"/>
          </a:pPr>
          <a:r>
            <a:rPr lang="en-US" sz="1500" kern="1200">
              <a:latin typeface="Open Sans"/>
              <a:ea typeface="Open Sans"/>
              <a:cs typeface="Open Sans"/>
            </a:rPr>
            <a:t>Person is less than 18 years old on Election Day</a:t>
          </a:r>
        </a:p>
        <a:p>
          <a:pPr marL="228600" lvl="2" indent="-114300" algn="l" defTabSz="666750">
            <a:lnSpc>
              <a:spcPct val="90000"/>
            </a:lnSpc>
            <a:spcBef>
              <a:spcPct val="0"/>
            </a:spcBef>
            <a:spcAft>
              <a:spcPct val="15000"/>
            </a:spcAft>
            <a:buChar char="•"/>
          </a:pPr>
          <a:r>
            <a:rPr lang="en-US" sz="1500" kern="1200">
              <a:latin typeface="Open Sans"/>
              <a:ea typeface="Open Sans"/>
              <a:cs typeface="Open Sans"/>
            </a:rPr>
            <a:t>Person is not a U.S. citizen</a:t>
          </a:r>
        </a:p>
        <a:p>
          <a:pPr marL="228600" lvl="2" indent="-114300" algn="l" defTabSz="666750">
            <a:lnSpc>
              <a:spcPct val="90000"/>
            </a:lnSpc>
            <a:spcBef>
              <a:spcPct val="0"/>
            </a:spcBef>
            <a:spcAft>
              <a:spcPct val="15000"/>
            </a:spcAft>
            <a:buChar char="•"/>
          </a:pPr>
          <a:r>
            <a:rPr lang="en-US" sz="1500" kern="1200">
              <a:latin typeface="Open Sans"/>
              <a:ea typeface="Open Sans"/>
              <a:cs typeface="Open Sans"/>
            </a:rPr>
            <a:t>Person has not established residency (30 days in their city/township)</a:t>
          </a:r>
        </a:p>
        <a:p>
          <a:pPr marL="114300" lvl="1" indent="-114300" algn="l" defTabSz="666750">
            <a:lnSpc>
              <a:spcPct val="90000"/>
            </a:lnSpc>
            <a:spcBef>
              <a:spcPct val="0"/>
            </a:spcBef>
            <a:spcAft>
              <a:spcPct val="15000"/>
            </a:spcAft>
            <a:buChar char="•"/>
          </a:pPr>
          <a:r>
            <a:rPr lang="en-US" sz="1500" kern="1200">
              <a:latin typeface="Open Sans"/>
              <a:ea typeface="Open Sans"/>
              <a:cs typeface="Open Sans"/>
            </a:rPr>
            <a:t>May also challenge absent voters in the polls if the voter was sent an AV ballot and does not have that ballot to surrender or tabulate during early voting/Election Day</a:t>
          </a:r>
        </a:p>
        <a:p>
          <a:pPr marL="114300" lvl="1" indent="-114300" algn="l" defTabSz="666750" rtl="0">
            <a:lnSpc>
              <a:spcPct val="90000"/>
            </a:lnSpc>
            <a:spcBef>
              <a:spcPct val="0"/>
            </a:spcBef>
            <a:spcAft>
              <a:spcPct val="15000"/>
            </a:spcAft>
            <a:buChar char="•"/>
          </a:pPr>
          <a:r>
            <a:rPr lang="en-US" sz="1500" kern="1200">
              <a:latin typeface="Open Sans"/>
              <a:ea typeface="Open Sans"/>
              <a:cs typeface="Open Sans"/>
            </a:rPr>
            <a:t>Voter-specific challenges </a:t>
          </a:r>
          <a:r>
            <a:rPr lang="en-US" sz="1500" b="1" kern="1200">
              <a:latin typeface="Open Sans"/>
              <a:ea typeface="Open Sans"/>
              <a:cs typeface="Open Sans"/>
            </a:rPr>
            <a:t>cannot </a:t>
          </a:r>
          <a:r>
            <a:rPr lang="en-US" sz="1500" kern="1200">
              <a:latin typeface="Open Sans"/>
              <a:ea typeface="Open Sans"/>
              <a:cs typeface="Open Sans"/>
            </a:rPr>
            <a:t>be made at an AVCB</a:t>
          </a:r>
        </a:p>
      </dsp:txBody>
      <dsp:txXfrm>
        <a:off x="42" y="437233"/>
        <a:ext cx="4093895" cy="3952800"/>
      </dsp:txXfrm>
    </dsp:sp>
    <dsp:sp modelId="{2134F229-3449-4FC2-AD0B-BE4310C72BDE}">
      <dsp:nvSpPr>
        <dsp:cNvPr id="0" name=""/>
        <dsp:cNvSpPr/>
      </dsp:nvSpPr>
      <dsp:spPr>
        <a:xfrm>
          <a:off x="4667083" y="5233"/>
          <a:ext cx="4093895" cy="432000"/>
        </a:xfrm>
        <a:prstGeom prst="rect">
          <a:avLst/>
        </a:prstGeom>
        <a:solidFill>
          <a:srgbClr val="222A8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a:ea typeface="Open Sans"/>
              <a:cs typeface="Open Sans"/>
            </a:rPr>
            <a:t>Election process challenges</a:t>
          </a:r>
        </a:p>
      </dsp:txBody>
      <dsp:txXfrm>
        <a:off x="4667083" y="5233"/>
        <a:ext cx="4093895" cy="432000"/>
      </dsp:txXfrm>
    </dsp:sp>
    <dsp:sp modelId="{A3707325-6925-4979-B3A5-7C99B30D7DD0}">
      <dsp:nvSpPr>
        <dsp:cNvPr id="0" name=""/>
        <dsp:cNvSpPr/>
      </dsp:nvSpPr>
      <dsp:spPr>
        <a:xfrm>
          <a:off x="4667083" y="437233"/>
          <a:ext cx="4093895" cy="3952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Open Sans"/>
              <a:ea typeface="Open Sans"/>
              <a:cs typeface="Open Sans"/>
            </a:rPr>
            <a:t>Challenge to voting process, or way that election inspectors operate a polling place, early voting site, or AVCB</a:t>
          </a:r>
        </a:p>
        <a:p>
          <a:pPr marL="114300" lvl="1" indent="-114300" algn="l" defTabSz="666750">
            <a:lnSpc>
              <a:spcPct val="90000"/>
            </a:lnSpc>
            <a:spcBef>
              <a:spcPct val="0"/>
            </a:spcBef>
            <a:spcAft>
              <a:spcPct val="15000"/>
            </a:spcAft>
            <a:buChar char="•"/>
          </a:pPr>
          <a:r>
            <a:rPr lang="en-US" sz="1500" kern="1200">
              <a:latin typeface="Open Sans"/>
              <a:ea typeface="Open Sans"/>
              <a:cs typeface="Open Sans"/>
            </a:rPr>
            <a:t>Must state specific element(s) being improperly performed and the basis for that belief</a:t>
          </a:r>
        </a:p>
      </dsp:txBody>
      <dsp:txXfrm>
        <a:off x="4667083" y="437233"/>
        <a:ext cx="4093895" cy="39528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795DD-5B77-46D0-A32C-9EE159D7FCD7}">
      <dsp:nvSpPr>
        <dsp:cNvPr id="0" name=""/>
        <dsp:cNvSpPr/>
      </dsp:nvSpPr>
      <dsp:spPr>
        <a:xfrm>
          <a:off x="583063" y="1624"/>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Race or ethnic background</a:t>
          </a:r>
        </a:p>
      </dsp:txBody>
      <dsp:txXfrm>
        <a:off x="583063" y="1624"/>
        <a:ext cx="1856779" cy="1114067"/>
      </dsp:txXfrm>
    </dsp:sp>
    <dsp:sp modelId="{08CC6C39-7C44-4918-8920-E64576E697C5}">
      <dsp:nvSpPr>
        <dsp:cNvPr id="0" name=""/>
        <dsp:cNvSpPr/>
      </dsp:nvSpPr>
      <dsp:spPr>
        <a:xfrm>
          <a:off x="2625520" y="1624"/>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Sexual orientation or gender identity;</a:t>
          </a:r>
        </a:p>
      </dsp:txBody>
      <dsp:txXfrm>
        <a:off x="2625520" y="1624"/>
        <a:ext cx="1856779" cy="1114067"/>
      </dsp:txXfrm>
    </dsp:sp>
    <dsp:sp modelId="{AFA1C810-3544-436A-98A3-23493C75CE07}">
      <dsp:nvSpPr>
        <dsp:cNvPr id="0" name=""/>
        <dsp:cNvSpPr/>
      </dsp:nvSpPr>
      <dsp:spPr>
        <a:xfrm>
          <a:off x="4667978" y="1624"/>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Physical or mental disability;</a:t>
          </a:r>
        </a:p>
      </dsp:txBody>
      <dsp:txXfrm>
        <a:off x="4667978" y="1624"/>
        <a:ext cx="1856779" cy="1114067"/>
      </dsp:txXfrm>
    </dsp:sp>
    <dsp:sp modelId="{CE8C09AD-6DC1-4DC1-A994-8449BAE10A9D}">
      <dsp:nvSpPr>
        <dsp:cNvPr id="0" name=""/>
        <dsp:cNvSpPr/>
      </dsp:nvSpPr>
      <dsp:spPr>
        <a:xfrm>
          <a:off x="583063" y="1301369"/>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Inability to read, write, or speak English;</a:t>
          </a:r>
        </a:p>
      </dsp:txBody>
      <dsp:txXfrm>
        <a:off x="583063" y="1301369"/>
        <a:ext cx="1856779" cy="1114067"/>
      </dsp:txXfrm>
    </dsp:sp>
    <dsp:sp modelId="{23791A88-A5F6-4249-BBEB-8673B8639C5E}">
      <dsp:nvSpPr>
        <dsp:cNvPr id="0" name=""/>
        <dsp:cNvSpPr/>
      </dsp:nvSpPr>
      <dsp:spPr>
        <a:xfrm>
          <a:off x="2625520" y="1301369"/>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Need for assistance in the voting process;</a:t>
          </a:r>
        </a:p>
      </dsp:txBody>
      <dsp:txXfrm>
        <a:off x="2625520" y="1301369"/>
        <a:ext cx="1856779" cy="1114067"/>
      </dsp:txXfrm>
    </dsp:sp>
    <dsp:sp modelId="{13AADEA4-3308-4A3B-9714-332B2116AF29}">
      <dsp:nvSpPr>
        <dsp:cNvPr id="0" name=""/>
        <dsp:cNvSpPr/>
      </dsp:nvSpPr>
      <dsp:spPr>
        <a:xfrm>
          <a:off x="4667978" y="1301369"/>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Manner of dress;</a:t>
          </a:r>
        </a:p>
      </dsp:txBody>
      <dsp:txXfrm>
        <a:off x="4667978" y="1301369"/>
        <a:ext cx="1856779" cy="1114067"/>
      </dsp:txXfrm>
    </dsp:sp>
    <dsp:sp modelId="{6E7805CB-92B8-4DD5-B10F-670B0D63FEAE}">
      <dsp:nvSpPr>
        <dsp:cNvPr id="0" name=""/>
        <dsp:cNvSpPr/>
      </dsp:nvSpPr>
      <dsp:spPr>
        <a:xfrm>
          <a:off x="583063" y="2601115"/>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Open Sans" panose="020B0606030504020204" pitchFamily="34" charset="0"/>
              <a:ea typeface="Open Sans" panose="020B0606030504020204" pitchFamily="34" charset="0"/>
              <a:cs typeface="Open Sans" panose="020B0606030504020204" pitchFamily="34" charset="0"/>
            </a:rPr>
            <a:t>Lack of a photo ID</a:t>
          </a:r>
        </a:p>
      </dsp:txBody>
      <dsp:txXfrm>
        <a:off x="583063" y="2601115"/>
        <a:ext cx="1856779" cy="1114067"/>
      </dsp:txXfrm>
    </dsp:sp>
    <dsp:sp modelId="{B313442A-F9F2-42E2-90EC-9872554BFC5D}">
      <dsp:nvSpPr>
        <dsp:cNvPr id="0" name=""/>
        <dsp:cNvSpPr/>
      </dsp:nvSpPr>
      <dsp:spPr>
        <a:xfrm>
          <a:off x="2625520" y="2601115"/>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Support for or opposition to a candidate, political party, or ballot question;</a:t>
          </a:r>
        </a:p>
      </dsp:txBody>
      <dsp:txXfrm>
        <a:off x="2625520" y="2601115"/>
        <a:ext cx="1856779" cy="1114067"/>
      </dsp:txXfrm>
    </dsp:sp>
    <dsp:sp modelId="{BF88A247-4A96-4198-8C4D-5510F551A132}">
      <dsp:nvSpPr>
        <dsp:cNvPr id="0" name=""/>
        <dsp:cNvSpPr/>
      </dsp:nvSpPr>
      <dsp:spPr>
        <a:xfrm>
          <a:off x="4667978" y="2601115"/>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The appearance or the challenger’s impression of any of the above traits;</a:t>
          </a:r>
        </a:p>
      </dsp:txBody>
      <dsp:txXfrm>
        <a:off x="4667978" y="2601115"/>
        <a:ext cx="1856779" cy="1114067"/>
      </dsp:txXfrm>
    </dsp:sp>
    <dsp:sp modelId="{CD1BAA48-54D8-4D29-A170-71026F9A3529}">
      <dsp:nvSpPr>
        <dsp:cNvPr id="0" name=""/>
        <dsp:cNvSpPr/>
      </dsp:nvSpPr>
      <dsp:spPr>
        <a:xfrm>
          <a:off x="2625520" y="3900861"/>
          <a:ext cx="1856779" cy="11140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Open Sans" panose="020B0606030504020204" pitchFamily="34" charset="0"/>
              <a:ea typeface="Open Sans" panose="020B0606030504020204" pitchFamily="34" charset="0"/>
              <a:cs typeface="Open Sans" panose="020B0606030504020204" pitchFamily="34" charset="0"/>
            </a:rPr>
            <a:t>Any other characteristic not relevant to a person’s qualification</a:t>
          </a:r>
        </a:p>
      </dsp:txBody>
      <dsp:txXfrm>
        <a:off x="2625520" y="3900861"/>
        <a:ext cx="1856779" cy="111406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98547-2702-422D-8A78-CAE3413F9263}">
      <dsp:nvSpPr>
        <dsp:cNvPr id="0" name=""/>
        <dsp:cNvSpPr/>
      </dsp:nvSpPr>
      <dsp:spPr>
        <a:xfrm flipH="1" flipV="1">
          <a:off x="3729435" y="362763"/>
          <a:ext cx="222879" cy="399438"/>
        </a:xfrm>
        <a:prstGeom prst="rect">
          <a:avLst/>
        </a:prstGeom>
        <a:noFill/>
        <a:ln>
          <a:noFill/>
        </a:ln>
        <a:effectLst/>
      </dsp:spPr>
      <dsp:style>
        <a:lnRef idx="0">
          <a:scrgbClr r="0" g="0" b="0"/>
        </a:lnRef>
        <a:fillRef idx="1">
          <a:scrgbClr r="0" g="0" b="0"/>
        </a:fillRef>
        <a:effectRef idx="0">
          <a:scrgbClr r="0" g="0" b="0"/>
        </a:effectRef>
        <a:fontRef idx="minor"/>
      </dsp:style>
    </dsp:sp>
    <dsp:sp modelId="{A1002D4B-36AE-4397-AB75-5DADADA9EC87}">
      <dsp:nvSpPr>
        <dsp:cNvPr id="0" name=""/>
        <dsp:cNvSpPr/>
      </dsp:nvSpPr>
      <dsp:spPr>
        <a:xfrm>
          <a:off x="1238236" y="636346"/>
          <a:ext cx="1946043" cy="449656"/>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kern="1200"/>
            <a:t>Valid Markings</a:t>
          </a:r>
        </a:p>
      </dsp:txBody>
      <dsp:txXfrm>
        <a:off x="1238236" y="636346"/>
        <a:ext cx="1946043" cy="449656"/>
      </dsp:txXfrm>
    </dsp:sp>
    <dsp:sp modelId="{7BE0B8BB-AEF0-4E87-9302-C7750046ACB0}">
      <dsp:nvSpPr>
        <dsp:cNvPr id="0" name=""/>
        <dsp:cNvSpPr/>
      </dsp:nvSpPr>
      <dsp:spPr>
        <a:xfrm flipV="1">
          <a:off x="1403281" y="2401272"/>
          <a:ext cx="338476" cy="666853"/>
        </a:xfrm>
        <a:prstGeom prst="rect">
          <a:avLst/>
        </a:prstGeom>
        <a:noFill/>
        <a:ln>
          <a:noFill/>
        </a:ln>
        <a:effectLst/>
      </dsp:spPr>
      <dsp:style>
        <a:lnRef idx="0">
          <a:scrgbClr r="0" g="0" b="0"/>
        </a:lnRef>
        <a:fillRef idx="1">
          <a:scrgbClr r="0" g="0" b="0"/>
        </a:fillRef>
        <a:effectRef idx="0">
          <a:scrgbClr r="0" g="0" b="0"/>
        </a:effectRef>
        <a:fontRef idx="minor"/>
      </dsp:style>
    </dsp:sp>
    <dsp:sp modelId="{6750DBE9-3D75-4DAE-8FFA-A321F1E34682}">
      <dsp:nvSpPr>
        <dsp:cNvPr id="0" name=""/>
        <dsp:cNvSpPr/>
      </dsp:nvSpPr>
      <dsp:spPr>
        <a:xfrm>
          <a:off x="847826" y="2383744"/>
          <a:ext cx="2316579" cy="487618"/>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kern="1200"/>
            <a:t>Invalid Markings</a:t>
          </a:r>
        </a:p>
      </dsp:txBody>
      <dsp:txXfrm>
        <a:off x="847826" y="2383744"/>
        <a:ext cx="2316579" cy="48761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5ADFA-658C-4247-BB16-4BB4C92C81F5}">
      <dsp:nvSpPr>
        <dsp:cNvPr id="0" name=""/>
        <dsp:cNvSpPr/>
      </dsp:nvSpPr>
      <dsp:spPr>
        <a:xfrm>
          <a:off x="0" y="235681"/>
          <a:ext cx="5675314" cy="779219"/>
        </a:xfrm>
        <a:prstGeom prst="round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Open Sans"/>
              <a:ea typeface="Open Sans"/>
              <a:cs typeface="Open Sans"/>
            </a:rPr>
            <a:t>All election night materials must go to a </a:t>
          </a:r>
          <a:r>
            <a:rPr lang="en-US" sz="1800" i="1" kern="1200">
              <a:latin typeface="Open Sans"/>
              <a:ea typeface="Open Sans"/>
              <a:cs typeface="Open Sans"/>
            </a:rPr>
            <a:t>receiving board</a:t>
          </a:r>
          <a:r>
            <a:rPr lang="en-US" sz="1800" i="0" kern="1200">
              <a:latin typeface="Open Sans"/>
              <a:ea typeface="Open Sans"/>
              <a:cs typeface="Open Sans"/>
            </a:rPr>
            <a:t> for review after closing</a:t>
          </a:r>
          <a:endParaRPr lang="en-US" sz="1800" kern="1200">
            <a:latin typeface="Open Sans"/>
            <a:ea typeface="Open Sans"/>
            <a:cs typeface="Open Sans"/>
          </a:endParaRPr>
        </a:p>
      </dsp:txBody>
      <dsp:txXfrm>
        <a:off x="38038" y="273719"/>
        <a:ext cx="5599238" cy="703143"/>
      </dsp:txXfrm>
    </dsp:sp>
    <dsp:sp modelId="{68BC971A-B06B-40C0-9674-4B6DCA73C4F1}">
      <dsp:nvSpPr>
        <dsp:cNvPr id="0" name=""/>
        <dsp:cNvSpPr/>
      </dsp:nvSpPr>
      <dsp:spPr>
        <a:xfrm>
          <a:off x="0" y="1014901"/>
          <a:ext cx="5675314" cy="3875040"/>
        </a:xfrm>
        <a:prstGeom prst="rect">
          <a:avLst/>
        </a:prstGeom>
        <a:noFill/>
        <a:ln>
          <a:solidFill>
            <a:srgbClr val="C00000"/>
          </a:solidFill>
        </a:ln>
        <a:effectLst/>
      </dsp:spPr>
      <dsp:style>
        <a:lnRef idx="0">
          <a:scrgbClr r="0" g="0" b="0"/>
        </a:lnRef>
        <a:fillRef idx="0">
          <a:scrgbClr r="0" g="0" b="0"/>
        </a:fillRef>
        <a:effectRef idx="0">
          <a:scrgbClr r="0" g="0" b="0"/>
        </a:effectRef>
        <a:fontRef idx="minor"/>
      </dsp:style>
      <dsp:txBody>
        <a:bodyPr spcFirstLastPara="0" vert="horz" wrap="square" lIns="18019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Open Sans"/>
              <a:ea typeface="Open Sans"/>
              <a:cs typeface="Open Sans"/>
            </a:rPr>
            <a:t>Eligibility</a:t>
          </a:r>
        </a:p>
        <a:p>
          <a:pPr marL="228600" lvl="2" indent="-114300" algn="l" defTabSz="622300">
            <a:lnSpc>
              <a:spcPct val="90000"/>
            </a:lnSpc>
            <a:spcBef>
              <a:spcPct val="0"/>
            </a:spcBef>
            <a:spcAft>
              <a:spcPct val="20000"/>
            </a:spcAft>
            <a:buChar char="•"/>
          </a:pPr>
          <a:r>
            <a:rPr lang="en-US" sz="1400" b="0" kern="1200">
              <a:latin typeface="Open Sans"/>
              <a:ea typeface="Open Sans"/>
              <a:cs typeface="Open Sans"/>
            </a:rPr>
            <a:t>Two election inspectors of opposing major political parties</a:t>
          </a:r>
        </a:p>
        <a:p>
          <a:pPr marL="228600" lvl="2" indent="-114300" algn="l" defTabSz="622300">
            <a:lnSpc>
              <a:spcPct val="90000"/>
            </a:lnSpc>
            <a:spcBef>
              <a:spcPct val="0"/>
            </a:spcBef>
            <a:spcAft>
              <a:spcPct val="20000"/>
            </a:spcAft>
            <a:buChar char="•"/>
          </a:pPr>
          <a:r>
            <a:rPr lang="en-US" sz="1400" b="0" kern="1200">
              <a:latin typeface="Open Sans"/>
              <a:ea typeface="Open Sans"/>
              <a:cs typeface="Open Sans"/>
            </a:rPr>
            <a:t>Appointed by election commission</a:t>
          </a:r>
        </a:p>
        <a:p>
          <a:pPr marL="114300" lvl="1" indent="-114300" algn="l" defTabSz="622300">
            <a:lnSpc>
              <a:spcPct val="90000"/>
            </a:lnSpc>
            <a:spcBef>
              <a:spcPct val="0"/>
            </a:spcBef>
            <a:spcAft>
              <a:spcPct val="20000"/>
            </a:spcAft>
            <a:buChar char="•"/>
          </a:pPr>
          <a:r>
            <a:rPr lang="en-US" sz="1400" b="1" kern="1200">
              <a:latin typeface="Open Sans"/>
              <a:ea typeface="Open Sans"/>
              <a:cs typeface="Open Sans"/>
            </a:rPr>
            <a:t>Priorities</a:t>
          </a:r>
        </a:p>
        <a:p>
          <a:pPr marL="228600" lvl="2" indent="-114300" algn="l" defTabSz="622300" rtl="0">
            <a:lnSpc>
              <a:spcPct val="90000"/>
            </a:lnSpc>
            <a:spcBef>
              <a:spcPct val="0"/>
            </a:spcBef>
            <a:spcAft>
              <a:spcPct val="20000"/>
            </a:spcAft>
            <a:buChar char="•"/>
          </a:pPr>
          <a:r>
            <a:rPr lang="en-US" sz="1400" kern="1200">
              <a:latin typeface="Open Sans"/>
              <a:ea typeface="Open Sans"/>
              <a:cs typeface="Open Sans"/>
            </a:rPr>
            <a:t>Verify the pollbook and statement of votes are not sealed in the ballot container</a:t>
          </a:r>
        </a:p>
        <a:p>
          <a:pPr marL="228600" lvl="2" indent="-114300" algn="l" defTabSz="622300">
            <a:lnSpc>
              <a:spcPct val="90000"/>
            </a:lnSpc>
            <a:spcBef>
              <a:spcPct val="0"/>
            </a:spcBef>
            <a:spcAft>
              <a:spcPct val="20000"/>
            </a:spcAft>
            <a:buChar char="•"/>
          </a:pPr>
          <a:r>
            <a:rPr lang="en-US" sz="1400" kern="1200">
              <a:latin typeface="Open Sans"/>
              <a:ea typeface="Open Sans"/>
              <a:cs typeface="Open Sans"/>
            </a:rPr>
            <a:t>Confirm ballot container was properly sealed</a:t>
          </a:r>
        </a:p>
        <a:p>
          <a:pPr marL="228600" lvl="2" indent="-114300" algn="l" defTabSz="622300">
            <a:lnSpc>
              <a:spcPct val="90000"/>
            </a:lnSpc>
            <a:spcBef>
              <a:spcPct val="0"/>
            </a:spcBef>
            <a:spcAft>
              <a:spcPct val="20000"/>
            </a:spcAft>
            <a:buChar char="•"/>
          </a:pPr>
          <a:r>
            <a:rPr lang="en-US" sz="1400" kern="1200">
              <a:latin typeface="Open Sans"/>
              <a:ea typeface="Open Sans"/>
              <a:cs typeface="Open Sans"/>
            </a:rPr>
            <a:t>Confirm seal number was properly recorded</a:t>
          </a:r>
        </a:p>
        <a:p>
          <a:pPr marL="228600" lvl="2" indent="-114300" algn="l" defTabSz="622300">
            <a:lnSpc>
              <a:spcPct val="90000"/>
            </a:lnSpc>
            <a:spcBef>
              <a:spcPct val="0"/>
            </a:spcBef>
            <a:spcAft>
              <a:spcPct val="20000"/>
            </a:spcAft>
            <a:buChar char="•"/>
          </a:pPr>
          <a:r>
            <a:rPr lang="en-US" sz="1400" kern="1200">
              <a:latin typeface="Open Sans"/>
              <a:ea typeface="Open Sans"/>
              <a:cs typeface="Open Sans"/>
            </a:rPr>
            <a:t>Number of voters in pollbook equals number of ballots tabulated</a:t>
          </a:r>
        </a:p>
        <a:p>
          <a:pPr marL="114300" lvl="1" indent="-114300" algn="l" defTabSz="622300">
            <a:lnSpc>
              <a:spcPct val="90000"/>
            </a:lnSpc>
            <a:spcBef>
              <a:spcPct val="0"/>
            </a:spcBef>
            <a:spcAft>
              <a:spcPct val="20000"/>
            </a:spcAft>
            <a:buChar char="•"/>
          </a:pPr>
          <a:r>
            <a:rPr lang="en-US" sz="1400" b="1" kern="1200">
              <a:latin typeface="Open Sans"/>
              <a:ea typeface="Open Sans"/>
              <a:cs typeface="Open Sans"/>
            </a:rPr>
            <a:t>Correcting mistakes</a:t>
          </a:r>
        </a:p>
        <a:p>
          <a:pPr marL="228600" lvl="2" indent="-114300" algn="l" defTabSz="622300">
            <a:lnSpc>
              <a:spcPct val="90000"/>
            </a:lnSpc>
            <a:spcBef>
              <a:spcPct val="0"/>
            </a:spcBef>
            <a:spcAft>
              <a:spcPct val="20000"/>
            </a:spcAft>
            <a:buChar char="•"/>
          </a:pPr>
          <a:r>
            <a:rPr lang="en-US" sz="1400" kern="1200">
              <a:latin typeface="Open Sans"/>
              <a:ea typeface="Open Sans"/>
              <a:cs typeface="Open Sans"/>
            </a:rPr>
            <a:t>Election inspectors should correct at the direction of the receiving board</a:t>
          </a:r>
        </a:p>
        <a:p>
          <a:pPr marL="228600" lvl="2" indent="-114300" algn="l" defTabSz="622300">
            <a:lnSpc>
              <a:spcPct val="90000"/>
            </a:lnSpc>
            <a:spcBef>
              <a:spcPct val="0"/>
            </a:spcBef>
            <a:spcAft>
              <a:spcPct val="20000"/>
            </a:spcAft>
            <a:buChar char="•"/>
          </a:pPr>
          <a:r>
            <a:rPr lang="en-US" sz="1400" kern="1200">
              <a:latin typeface="Open Sans"/>
              <a:ea typeface="Open Sans"/>
              <a:cs typeface="Open Sans"/>
            </a:rPr>
            <a:t>Remark in the pollbook</a:t>
          </a:r>
        </a:p>
        <a:p>
          <a:pPr marL="228600" lvl="2" indent="-114300" algn="l" defTabSz="622300" rtl="0">
            <a:lnSpc>
              <a:spcPct val="90000"/>
            </a:lnSpc>
            <a:spcBef>
              <a:spcPct val="0"/>
            </a:spcBef>
            <a:spcAft>
              <a:spcPct val="20000"/>
            </a:spcAft>
            <a:buChar char="•"/>
          </a:pPr>
          <a:r>
            <a:rPr lang="en-US" sz="1400" kern="1200">
              <a:latin typeface="Open Sans"/>
              <a:ea typeface="Open Sans"/>
              <a:cs typeface="Open Sans"/>
            </a:rPr>
            <a:t>Signed by election inspectors and receiving board members</a:t>
          </a:r>
        </a:p>
      </dsp:txBody>
      <dsp:txXfrm>
        <a:off x="0" y="1014901"/>
        <a:ext cx="5675314" cy="38750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8F014-4F4C-41E8-A32B-DBD821D93C5F}">
      <dsp:nvSpPr>
        <dsp:cNvPr id="0" name=""/>
        <dsp:cNvSpPr/>
      </dsp:nvSpPr>
      <dsp:spPr>
        <a:xfrm rot="5400000">
          <a:off x="-268023" y="269434"/>
          <a:ext cx="1786824" cy="125077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Phase 1:</a:t>
          </a:r>
        </a:p>
      </dsp:txBody>
      <dsp:txXfrm rot="-5400000">
        <a:off x="1" y="626800"/>
        <a:ext cx="1250777" cy="536047"/>
      </dsp:txXfrm>
    </dsp:sp>
    <dsp:sp modelId="{E8A946DD-B415-4C65-8240-F5A6A19CD505}">
      <dsp:nvSpPr>
        <dsp:cNvPr id="0" name=""/>
        <dsp:cNvSpPr/>
      </dsp:nvSpPr>
      <dsp:spPr>
        <a:xfrm rot="5400000">
          <a:off x="4464617" y="-3212429"/>
          <a:ext cx="1161436" cy="7589115"/>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Early Voting EPB Accessibility (WCAG 2.0) Update</a:t>
          </a:r>
        </a:p>
        <a:p>
          <a:pPr marL="114300" lvl="1" indent="-114300" algn="l" defTabSz="666750">
            <a:lnSpc>
              <a:spcPct val="90000"/>
            </a:lnSpc>
            <a:spcBef>
              <a:spcPct val="0"/>
            </a:spcBef>
            <a:spcAft>
              <a:spcPct val="15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Beginning in May 2026</a:t>
          </a:r>
        </a:p>
      </dsp:txBody>
      <dsp:txXfrm rot="-5400000">
        <a:off x="1250778" y="58107"/>
        <a:ext cx="7532418" cy="1048042"/>
      </dsp:txXfrm>
    </dsp:sp>
    <dsp:sp modelId="{BBF04067-0750-4354-A0AD-CD6F85489AF6}">
      <dsp:nvSpPr>
        <dsp:cNvPr id="0" name=""/>
        <dsp:cNvSpPr/>
      </dsp:nvSpPr>
      <dsp:spPr>
        <a:xfrm rot="5400000">
          <a:off x="-268023" y="1864010"/>
          <a:ext cx="1786824" cy="1250777"/>
        </a:xfrm>
        <a:prstGeom prst="chevron">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Phase 2: </a:t>
          </a:r>
        </a:p>
      </dsp:txBody>
      <dsp:txXfrm rot="-5400000">
        <a:off x="1" y="2221376"/>
        <a:ext cx="1250777" cy="536047"/>
      </dsp:txXfrm>
    </dsp:sp>
    <dsp:sp modelId="{9846223C-AB75-4CFD-89E9-5BB0D75298D9}">
      <dsp:nvSpPr>
        <dsp:cNvPr id="0" name=""/>
        <dsp:cNvSpPr/>
      </dsp:nvSpPr>
      <dsp:spPr>
        <a:xfrm rot="5400000">
          <a:off x="4464617" y="-1617852"/>
          <a:ext cx="1161436" cy="7589115"/>
        </a:xfrm>
        <a:prstGeom prst="round2Same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Complete Early Voting EPB Update</a:t>
          </a:r>
        </a:p>
        <a:p>
          <a:pPr marL="114300" lvl="1" indent="-114300" algn="l" defTabSz="666750">
            <a:lnSpc>
              <a:spcPct val="90000"/>
            </a:lnSpc>
            <a:spcBef>
              <a:spcPct val="0"/>
            </a:spcBef>
            <a:spcAft>
              <a:spcPct val="15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Election Day EPB Accessibility Update: Downloadable offline program resembling updated EV EPB</a:t>
          </a:r>
        </a:p>
        <a:p>
          <a:pPr marL="114300" lvl="1" indent="-114300" algn="l" defTabSz="666750">
            <a:lnSpc>
              <a:spcPct val="90000"/>
            </a:lnSpc>
            <a:spcBef>
              <a:spcPct val="0"/>
            </a:spcBef>
            <a:spcAft>
              <a:spcPct val="15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Expected for 2027</a:t>
          </a:r>
        </a:p>
      </dsp:txBody>
      <dsp:txXfrm rot="-5400000">
        <a:off x="1250778" y="1652684"/>
        <a:ext cx="7532418" cy="1048042"/>
      </dsp:txXfrm>
    </dsp:sp>
    <dsp:sp modelId="{E9D22A6A-57E5-4179-A870-C9B6BB884165}">
      <dsp:nvSpPr>
        <dsp:cNvPr id="0" name=""/>
        <dsp:cNvSpPr/>
      </dsp:nvSpPr>
      <dsp:spPr>
        <a:xfrm rot="5400000">
          <a:off x="-268023" y="3458587"/>
          <a:ext cx="1786824" cy="1250777"/>
        </a:xfrm>
        <a:prstGeom prst="chevron">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Open Sans" panose="020B0606030504020204" pitchFamily="34" charset="0"/>
              <a:ea typeface="Open Sans" panose="020B0606030504020204" pitchFamily="34" charset="0"/>
              <a:cs typeface="Open Sans" panose="020B0606030504020204" pitchFamily="34" charset="0"/>
            </a:rPr>
            <a:t>Future Phases: </a:t>
          </a:r>
        </a:p>
      </dsp:txBody>
      <dsp:txXfrm rot="-5400000">
        <a:off x="1" y="3815953"/>
        <a:ext cx="1250777" cy="536047"/>
      </dsp:txXfrm>
    </dsp:sp>
    <dsp:sp modelId="{D35D9E7A-71AD-4F1B-9441-0BB3C8F1D42B}">
      <dsp:nvSpPr>
        <dsp:cNvPr id="0" name=""/>
        <dsp:cNvSpPr/>
      </dsp:nvSpPr>
      <dsp:spPr>
        <a:xfrm rot="5400000">
          <a:off x="4464617" y="-23276"/>
          <a:ext cx="1161436" cy="7589115"/>
        </a:xfrm>
        <a:prstGeom prst="round2Same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i="1" kern="1200">
              <a:latin typeface="Open Sans" panose="020B0606030504020204" pitchFamily="34" charset="0"/>
              <a:ea typeface="Open Sans" panose="020B0606030504020204" pitchFamily="34" charset="0"/>
              <a:cs typeface="Open Sans" panose="020B0606030504020204" pitchFamily="34" charset="0"/>
            </a:rPr>
            <a:t>Connected </a:t>
          </a:r>
          <a:r>
            <a:rPr lang="en-US" sz="1500" kern="1200">
              <a:latin typeface="Open Sans" panose="020B0606030504020204" pitchFamily="34" charset="0"/>
              <a:ea typeface="Open Sans" panose="020B0606030504020204" pitchFamily="34" charset="0"/>
              <a:cs typeface="Open Sans" panose="020B0606030504020204" pitchFamily="34" charset="0"/>
            </a:rPr>
            <a:t>Election Day EPB, AV Counting Board EPB</a:t>
          </a:r>
        </a:p>
        <a:p>
          <a:pPr marL="114300" lvl="1" indent="-114300" algn="l" defTabSz="666750">
            <a:lnSpc>
              <a:spcPct val="90000"/>
            </a:lnSpc>
            <a:spcBef>
              <a:spcPct val="0"/>
            </a:spcBef>
            <a:spcAft>
              <a:spcPct val="15000"/>
            </a:spcAft>
            <a:buChar char="•"/>
          </a:pPr>
          <a:r>
            <a:rPr lang="en-US" sz="1500" kern="1200">
              <a:latin typeface="Open Sans" panose="020B0606030504020204" pitchFamily="34" charset="0"/>
              <a:ea typeface="Open Sans" panose="020B0606030504020204" pitchFamily="34" charset="0"/>
              <a:cs typeface="Open Sans" panose="020B0606030504020204" pitchFamily="34" charset="0"/>
            </a:rPr>
            <a:t>Other Updates </a:t>
          </a:r>
        </a:p>
      </dsp:txBody>
      <dsp:txXfrm rot="-5400000">
        <a:off x="1250778" y="3247261"/>
        <a:ext cx="7532418" cy="10480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AF1A6-29DC-4F14-82BA-5DC77DE59207}">
      <dsp:nvSpPr>
        <dsp:cNvPr id="0" name=""/>
        <dsp:cNvSpPr/>
      </dsp:nvSpPr>
      <dsp:spPr>
        <a:xfrm>
          <a:off x="0" y="44363"/>
          <a:ext cx="7948413"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Open Sans"/>
              <a:ea typeface="Open Sans"/>
              <a:cs typeface="Open Sans"/>
            </a:rPr>
            <a:t>In-person, hands-on training with stations?</a:t>
          </a:r>
        </a:p>
      </dsp:txBody>
      <dsp:txXfrm>
        <a:off x="32670" y="77033"/>
        <a:ext cx="7883073" cy="603900"/>
      </dsp:txXfrm>
    </dsp:sp>
    <dsp:sp modelId="{C4E5A1C5-B8E1-4040-B0F7-3F533E1BB53B}">
      <dsp:nvSpPr>
        <dsp:cNvPr id="0" name=""/>
        <dsp:cNvSpPr/>
      </dsp:nvSpPr>
      <dsp:spPr>
        <a:xfrm>
          <a:off x="0" y="713604"/>
          <a:ext cx="794841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36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a:latin typeface="Open Sans"/>
              <a:ea typeface="Open Sans"/>
              <a:cs typeface="Open Sans"/>
            </a:rPr>
            <a:t>Preferred</a:t>
          </a:r>
          <a:r>
            <a:rPr lang="en-US" sz="2000" kern="1200">
              <a:latin typeface="Open Sans"/>
              <a:ea typeface="Open Sans"/>
              <a:cs typeface="Open Sans"/>
            </a:rPr>
            <a:t> option</a:t>
          </a:r>
        </a:p>
      </dsp:txBody>
      <dsp:txXfrm>
        <a:off x="0" y="713604"/>
        <a:ext cx="7948413" cy="430560"/>
      </dsp:txXfrm>
    </dsp:sp>
    <dsp:sp modelId="{0A64F866-6037-462C-8C9D-115E04B13781}">
      <dsp:nvSpPr>
        <dsp:cNvPr id="0" name=""/>
        <dsp:cNvSpPr/>
      </dsp:nvSpPr>
      <dsp:spPr>
        <a:xfrm>
          <a:off x="0" y="1144164"/>
          <a:ext cx="7948413"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Open Sans"/>
              <a:ea typeface="Open Sans"/>
              <a:cs typeface="Open Sans"/>
            </a:rPr>
            <a:t>In-person, lecture format?</a:t>
          </a:r>
        </a:p>
      </dsp:txBody>
      <dsp:txXfrm>
        <a:off x="32670" y="1176834"/>
        <a:ext cx="7883073" cy="603900"/>
      </dsp:txXfrm>
    </dsp:sp>
    <dsp:sp modelId="{F8DC3370-1ECF-4D22-9B71-2E3457351B9C}">
      <dsp:nvSpPr>
        <dsp:cNvPr id="0" name=""/>
        <dsp:cNvSpPr/>
      </dsp:nvSpPr>
      <dsp:spPr>
        <a:xfrm>
          <a:off x="0" y="1888284"/>
          <a:ext cx="7948413"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Open Sans"/>
              <a:ea typeface="Open Sans"/>
              <a:cs typeface="Open Sans"/>
            </a:rPr>
            <a:t>Virtual, lecture format?</a:t>
          </a:r>
        </a:p>
      </dsp:txBody>
      <dsp:txXfrm>
        <a:off x="32670" y="1920954"/>
        <a:ext cx="7883073" cy="603900"/>
      </dsp:txXfrm>
    </dsp:sp>
    <dsp:sp modelId="{9556F339-CE09-4322-8F82-79FE5DAEB93D}">
      <dsp:nvSpPr>
        <dsp:cNvPr id="0" name=""/>
        <dsp:cNvSpPr/>
      </dsp:nvSpPr>
      <dsp:spPr>
        <a:xfrm>
          <a:off x="0" y="2632404"/>
          <a:ext cx="7948413"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latin typeface="Open Sans"/>
              <a:ea typeface="Open Sans"/>
              <a:cs typeface="Open Sans"/>
            </a:rPr>
            <a:t>Test</a:t>
          </a:r>
        </a:p>
      </dsp:txBody>
      <dsp:txXfrm>
        <a:off x="32670" y="2665074"/>
        <a:ext cx="7883073" cy="603900"/>
      </dsp:txXfrm>
    </dsp:sp>
    <dsp:sp modelId="{BAE1AAA8-26BC-472F-A3DB-CB25343A949E}">
      <dsp:nvSpPr>
        <dsp:cNvPr id="0" name=""/>
        <dsp:cNvSpPr/>
      </dsp:nvSpPr>
      <dsp:spPr>
        <a:xfrm>
          <a:off x="0" y="3301644"/>
          <a:ext cx="7948413" cy="11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36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latin typeface="Open Sans"/>
              <a:ea typeface="Open Sans"/>
              <a:cs typeface="Open Sans"/>
            </a:rPr>
            <a:t>Only for experienced and previously certified inspectors</a:t>
          </a:r>
        </a:p>
        <a:p>
          <a:pPr marL="228600" lvl="1" indent="-228600" algn="l" defTabSz="889000">
            <a:lnSpc>
              <a:spcPct val="90000"/>
            </a:lnSpc>
            <a:spcBef>
              <a:spcPct val="0"/>
            </a:spcBef>
            <a:spcAft>
              <a:spcPct val="20000"/>
            </a:spcAft>
            <a:buChar char="•"/>
          </a:pPr>
          <a:r>
            <a:rPr lang="en-US" sz="2000" kern="1200">
              <a:latin typeface="Open Sans"/>
              <a:ea typeface="Open Sans"/>
              <a:cs typeface="Open Sans"/>
            </a:rPr>
            <a:t>Should include mention of all recent updates to elections</a:t>
          </a:r>
        </a:p>
        <a:p>
          <a:pPr marL="228600" lvl="1" indent="-228600" algn="l" defTabSz="889000">
            <a:lnSpc>
              <a:spcPct val="90000"/>
            </a:lnSpc>
            <a:spcBef>
              <a:spcPct val="0"/>
            </a:spcBef>
            <a:spcAft>
              <a:spcPct val="20000"/>
            </a:spcAft>
            <a:buChar char="•"/>
          </a:pPr>
          <a:r>
            <a:rPr lang="en-US" sz="2000" b="1" kern="1200">
              <a:latin typeface="Open Sans"/>
              <a:ea typeface="Open Sans"/>
              <a:cs typeface="Open Sans"/>
            </a:rPr>
            <a:t>Not recommended</a:t>
          </a:r>
        </a:p>
      </dsp:txBody>
      <dsp:txXfrm>
        <a:off x="0" y="3301644"/>
        <a:ext cx="7948413" cy="11571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F1AAC-0322-4F92-91B5-CBB2F1C6D0C8}">
      <dsp:nvSpPr>
        <dsp:cNvPr id="0" name=""/>
        <dsp:cNvSpPr/>
      </dsp:nvSpPr>
      <dsp:spPr>
        <a:xfrm>
          <a:off x="0" y="548891"/>
          <a:ext cx="2493743" cy="14962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Open Sans" panose="020B0606030504020204" pitchFamily="34" charset="0"/>
              <a:ea typeface="Open Sans" panose="020B0606030504020204" pitchFamily="34" charset="0"/>
              <a:cs typeface="Open Sans" panose="020B0606030504020204" pitchFamily="34" charset="0"/>
            </a:rPr>
            <a:t>General inspector training</a:t>
          </a:r>
        </a:p>
      </dsp:txBody>
      <dsp:txXfrm>
        <a:off x="0" y="548891"/>
        <a:ext cx="2493743" cy="1496245"/>
      </dsp:txXfrm>
    </dsp:sp>
    <dsp:sp modelId="{CFB3AB91-C231-4AB3-857C-1C77666B071B}">
      <dsp:nvSpPr>
        <dsp:cNvPr id="0" name=""/>
        <dsp:cNvSpPr/>
      </dsp:nvSpPr>
      <dsp:spPr>
        <a:xfrm>
          <a:off x="2743117" y="548891"/>
          <a:ext cx="2493743" cy="14962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Open Sans" panose="020B0606030504020204" pitchFamily="34" charset="0"/>
              <a:ea typeface="Open Sans" panose="020B0606030504020204" pitchFamily="34" charset="0"/>
              <a:cs typeface="Open Sans" panose="020B0606030504020204" pitchFamily="34" charset="0"/>
            </a:rPr>
            <a:t>Early voting</a:t>
          </a:r>
        </a:p>
      </dsp:txBody>
      <dsp:txXfrm>
        <a:off x="2743117" y="548891"/>
        <a:ext cx="2493743" cy="1496245"/>
      </dsp:txXfrm>
    </dsp:sp>
    <dsp:sp modelId="{EEE53271-0A3A-4FE0-94DF-C5C5B6DEC655}">
      <dsp:nvSpPr>
        <dsp:cNvPr id="0" name=""/>
        <dsp:cNvSpPr/>
      </dsp:nvSpPr>
      <dsp:spPr>
        <a:xfrm>
          <a:off x="5486234" y="548891"/>
          <a:ext cx="2493743" cy="14962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Open Sans" panose="020B0606030504020204" pitchFamily="34" charset="0"/>
              <a:ea typeface="Open Sans" panose="020B0606030504020204" pitchFamily="34" charset="0"/>
              <a:cs typeface="Open Sans" panose="020B0606030504020204" pitchFamily="34" charset="0"/>
            </a:rPr>
            <a:t>AV ballot processing</a:t>
          </a:r>
        </a:p>
      </dsp:txBody>
      <dsp:txXfrm>
        <a:off x="5486234" y="548891"/>
        <a:ext cx="2493743" cy="1496245"/>
      </dsp:txXfrm>
    </dsp:sp>
    <dsp:sp modelId="{3385A23B-6E65-4A62-8B73-AD50F57206C0}">
      <dsp:nvSpPr>
        <dsp:cNvPr id="0" name=""/>
        <dsp:cNvSpPr/>
      </dsp:nvSpPr>
      <dsp:spPr>
        <a:xfrm>
          <a:off x="1371558" y="2294512"/>
          <a:ext cx="2493743" cy="14962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Open Sans" panose="020B0606030504020204" pitchFamily="34" charset="0"/>
              <a:ea typeface="Open Sans" panose="020B0606030504020204" pitchFamily="34" charset="0"/>
              <a:cs typeface="Open Sans" panose="020B0606030504020204" pitchFamily="34" charset="0"/>
            </a:rPr>
            <a:t>Receiving board</a:t>
          </a:r>
        </a:p>
      </dsp:txBody>
      <dsp:txXfrm>
        <a:off x="1371558" y="2294512"/>
        <a:ext cx="2493743" cy="1496245"/>
      </dsp:txXfrm>
    </dsp:sp>
    <dsp:sp modelId="{BB399A31-47F5-4FB0-9B4C-60BB062C36D2}">
      <dsp:nvSpPr>
        <dsp:cNvPr id="0" name=""/>
        <dsp:cNvSpPr/>
      </dsp:nvSpPr>
      <dsp:spPr>
        <a:xfrm>
          <a:off x="4114676" y="2294512"/>
          <a:ext cx="2493743" cy="14962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Open Sans" panose="020B0606030504020204" pitchFamily="34" charset="0"/>
              <a:ea typeface="Open Sans" panose="020B0606030504020204" pitchFamily="34" charset="0"/>
              <a:cs typeface="Open Sans" panose="020B0606030504020204" pitchFamily="34" charset="0"/>
            </a:rPr>
            <a:t>Chairperson</a:t>
          </a:r>
        </a:p>
      </dsp:txBody>
      <dsp:txXfrm>
        <a:off x="4114676" y="2294512"/>
        <a:ext cx="2493743" cy="14962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5D8B0-00BA-48CF-960A-EE841F7B04E5}">
      <dsp:nvSpPr>
        <dsp:cNvPr id="0" name=""/>
        <dsp:cNvSpPr/>
      </dsp:nvSpPr>
      <dsp:spPr>
        <a:xfrm>
          <a:off x="0" y="0"/>
          <a:ext cx="3301790" cy="76578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Election Procedures</a:t>
          </a:r>
        </a:p>
      </dsp:txBody>
      <dsp:txXfrm>
        <a:off x="736936" y="0"/>
        <a:ext cx="2564854" cy="765782"/>
      </dsp:txXfrm>
    </dsp:sp>
    <dsp:sp modelId="{FA47EF3F-5D15-44D2-AD92-9D708300B6BD}">
      <dsp:nvSpPr>
        <dsp:cNvPr id="0" name=""/>
        <dsp:cNvSpPr/>
      </dsp:nvSpPr>
      <dsp:spPr>
        <a:xfrm>
          <a:off x="76578" y="76578"/>
          <a:ext cx="660358" cy="612626"/>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7A71D0C-6E92-4E62-910E-3BDE9D506EAF}">
      <dsp:nvSpPr>
        <dsp:cNvPr id="0" name=""/>
        <dsp:cNvSpPr/>
      </dsp:nvSpPr>
      <dsp:spPr>
        <a:xfrm>
          <a:off x="0" y="842360"/>
          <a:ext cx="3301790" cy="765782"/>
        </a:xfrm>
        <a:prstGeom prst="roundRect">
          <a:avLst>
            <a:gd name="adj" fmla="val 10000"/>
          </a:avLst>
        </a:prstGeom>
        <a:gradFill rotWithShape="0">
          <a:gsLst>
            <a:gs pos="0">
              <a:schemeClr val="accent5">
                <a:hueOff val="-1470669"/>
                <a:satOff val="-2046"/>
                <a:lumOff val="-784"/>
                <a:alphaOff val="0"/>
                <a:satMod val="103000"/>
                <a:lumMod val="102000"/>
                <a:tint val="94000"/>
              </a:schemeClr>
            </a:gs>
            <a:gs pos="50000">
              <a:schemeClr val="accent5">
                <a:hueOff val="-1470669"/>
                <a:satOff val="-2046"/>
                <a:lumOff val="-784"/>
                <a:alphaOff val="0"/>
                <a:satMod val="110000"/>
                <a:lumMod val="100000"/>
                <a:shade val="100000"/>
              </a:schemeClr>
            </a:gs>
            <a:gs pos="100000">
              <a:schemeClr val="accent5">
                <a:hueOff val="-1470669"/>
                <a:satOff val="-2046"/>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Electronic Poll Books</a:t>
          </a:r>
        </a:p>
      </dsp:txBody>
      <dsp:txXfrm>
        <a:off x="736936" y="842360"/>
        <a:ext cx="2564854" cy="765782"/>
      </dsp:txXfrm>
    </dsp:sp>
    <dsp:sp modelId="{044DE4CF-ED17-41C4-B115-EEBA3E5467B5}">
      <dsp:nvSpPr>
        <dsp:cNvPr id="0" name=""/>
        <dsp:cNvSpPr/>
      </dsp:nvSpPr>
      <dsp:spPr>
        <a:xfrm>
          <a:off x="76578" y="918939"/>
          <a:ext cx="660358" cy="612626"/>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3BC54FA-DCC7-4C6B-BECA-38C1FC009A89}">
      <dsp:nvSpPr>
        <dsp:cNvPr id="0" name=""/>
        <dsp:cNvSpPr/>
      </dsp:nvSpPr>
      <dsp:spPr>
        <a:xfrm>
          <a:off x="0" y="1684721"/>
          <a:ext cx="3301790" cy="765782"/>
        </a:xfrm>
        <a:prstGeom prst="roundRect">
          <a:avLst>
            <a:gd name="adj" fmla="val 10000"/>
          </a:avLst>
        </a:prstGeom>
        <a:gradFill rotWithShape="0">
          <a:gsLst>
            <a:gs pos="0">
              <a:schemeClr val="accent5">
                <a:hueOff val="-2941338"/>
                <a:satOff val="-4091"/>
                <a:lumOff val="-1569"/>
                <a:alphaOff val="0"/>
                <a:satMod val="103000"/>
                <a:lumMod val="102000"/>
                <a:tint val="94000"/>
              </a:schemeClr>
            </a:gs>
            <a:gs pos="50000">
              <a:schemeClr val="accent5">
                <a:hueOff val="-2941338"/>
                <a:satOff val="-4091"/>
                <a:lumOff val="-1569"/>
                <a:alphaOff val="0"/>
                <a:satMod val="110000"/>
                <a:lumMod val="100000"/>
                <a:shade val="100000"/>
              </a:schemeClr>
            </a:gs>
            <a:gs pos="100000">
              <a:schemeClr val="accent5">
                <a:hueOff val="-2941338"/>
                <a:satOff val="-4091"/>
                <a:lumOff val="-15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Election Security – Emergency Scenarios</a:t>
          </a:r>
        </a:p>
      </dsp:txBody>
      <dsp:txXfrm>
        <a:off x="736936" y="1684721"/>
        <a:ext cx="2564854" cy="765782"/>
      </dsp:txXfrm>
    </dsp:sp>
    <dsp:sp modelId="{B19486D5-9291-4D3D-8D08-9543A0D78AE6}">
      <dsp:nvSpPr>
        <dsp:cNvPr id="0" name=""/>
        <dsp:cNvSpPr/>
      </dsp:nvSpPr>
      <dsp:spPr>
        <a:xfrm>
          <a:off x="76578" y="1761300"/>
          <a:ext cx="660358" cy="612626"/>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6982D49-AD38-412D-859E-6FD427E72E9F}">
      <dsp:nvSpPr>
        <dsp:cNvPr id="0" name=""/>
        <dsp:cNvSpPr/>
      </dsp:nvSpPr>
      <dsp:spPr>
        <a:xfrm>
          <a:off x="0" y="2527082"/>
          <a:ext cx="3301790" cy="765782"/>
        </a:xfrm>
        <a:prstGeom prst="roundRect">
          <a:avLst>
            <a:gd name="adj" fmla="val 10000"/>
          </a:avLst>
        </a:prstGeom>
        <a:gradFill rotWithShape="0">
          <a:gsLst>
            <a:gs pos="0">
              <a:schemeClr val="accent5">
                <a:hueOff val="-4412007"/>
                <a:satOff val="-6137"/>
                <a:lumOff val="-2353"/>
                <a:alphaOff val="0"/>
                <a:satMod val="103000"/>
                <a:lumMod val="102000"/>
                <a:tint val="94000"/>
              </a:schemeClr>
            </a:gs>
            <a:gs pos="50000">
              <a:schemeClr val="accent5">
                <a:hueOff val="-4412007"/>
                <a:satOff val="-6137"/>
                <a:lumOff val="-2353"/>
                <a:alphaOff val="0"/>
                <a:satMod val="110000"/>
                <a:lumMod val="100000"/>
                <a:shade val="100000"/>
              </a:schemeClr>
            </a:gs>
            <a:gs pos="100000">
              <a:schemeClr val="accent5">
                <a:hueOff val="-4412007"/>
                <a:satOff val="-6137"/>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Guns in Polling Places</a:t>
          </a:r>
        </a:p>
      </dsp:txBody>
      <dsp:txXfrm>
        <a:off x="736936" y="2527082"/>
        <a:ext cx="2564854" cy="765782"/>
      </dsp:txXfrm>
    </dsp:sp>
    <dsp:sp modelId="{AEF5FB50-BD3D-4101-BED1-89B3DCF16ECC}">
      <dsp:nvSpPr>
        <dsp:cNvPr id="0" name=""/>
        <dsp:cNvSpPr/>
      </dsp:nvSpPr>
      <dsp:spPr>
        <a:xfrm>
          <a:off x="76578" y="2603661"/>
          <a:ext cx="660358" cy="612626"/>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BEAB24C-47AE-4006-B397-56AE3EF67F31}">
      <dsp:nvSpPr>
        <dsp:cNvPr id="0" name=""/>
        <dsp:cNvSpPr/>
      </dsp:nvSpPr>
      <dsp:spPr>
        <a:xfrm>
          <a:off x="0" y="3369443"/>
          <a:ext cx="3301790" cy="765782"/>
        </a:xfrm>
        <a:prstGeom prst="roundRect">
          <a:avLst>
            <a:gd name="adj" fmla="val 10000"/>
          </a:avLst>
        </a:prstGeom>
        <a:gradFill rotWithShape="0">
          <a:gsLst>
            <a:gs pos="0">
              <a:schemeClr val="accent5">
                <a:hueOff val="-5882676"/>
                <a:satOff val="-8182"/>
                <a:lumOff val="-3138"/>
                <a:alphaOff val="0"/>
                <a:satMod val="103000"/>
                <a:lumMod val="102000"/>
                <a:tint val="94000"/>
              </a:schemeClr>
            </a:gs>
            <a:gs pos="50000">
              <a:schemeClr val="accent5">
                <a:hueOff val="-5882676"/>
                <a:satOff val="-8182"/>
                <a:lumOff val="-3138"/>
                <a:alphaOff val="0"/>
                <a:satMod val="110000"/>
                <a:lumMod val="100000"/>
                <a:shade val="100000"/>
              </a:schemeClr>
            </a:gs>
            <a:gs pos="100000">
              <a:schemeClr val="accent5">
                <a:hueOff val="-5882676"/>
                <a:satOff val="-8182"/>
                <a:lumOff val="-31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Election “Observers”</a:t>
          </a:r>
        </a:p>
      </dsp:txBody>
      <dsp:txXfrm>
        <a:off x="736936" y="3369443"/>
        <a:ext cx="2564854" cy="765782"/>
      </dsp:txXfrm>
    </dsp:sp>
    <dsp:sp modelId="{DDA396E7-4AAA-4F48-B89A-EE9AAC9F6288}">
      <dsp:nvSpPr>
        <dsp:cNvPr id="0" name=""/>
        <dsp:cNvSpPr/>
      </dsp:nvSpPr>
      <dsp:spPr>
        <a:xfrm>
          <a:off x="76578" y="3446022"/>
          <a:ext cx="660358" cy="612626"/>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8512CFB-4C06-4EE8-8F01-22EC284DA5DC}">
      <dsp:nvSpPr>
        <dsp:cNvPr id="0" name=""/>
        <dsp:cNvSpPr/>
      </dsp:nvSpPr>
      <dsp:spPr>
        <a:xfrm>
          <a:off x="0" y="4211804"/>
          <a:ext cx="3301790" cy="765782"/>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Assisting Voters, ADA, Accessibility</a:t>
          </a:r>
        </a:p>
      </dsp:txBody>
      <dsp:txXfrm>
        <a:off x="736936" y="4211804"/>
        <a:ext cx="2564854" cy="765782"/>
      </dsp:txXfrm>
    </dsp:sp>
    <dsp:sp modelId="{8C624EA5-2BC6-4FFB-BBA7-CF4B126A3913}">
      <dsp:nvSpPr>
        <dsp:cNvPr id="0" name=""/>
        <dsp:cNvSpPr/>
      </dsp:nvSpPr>
      <dsp:spPr>
        <a:xfrm>
          <a:off x="76578" y="4288383"/>
          <a:ext cx="660358" cy="612626"/>
        </a:xfrm>
        <a:prstGeom prst="roundRect">
          <a:avLst>
            <a:gd name="adj" fmla="val 10000"/>
          </a:avLst>
        </a:prstGeom>
        <a:blipFill>
          <a:blip xmlns:r="http://schemas.openxmlformats.org/officeDocument/2006/relationships">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FBFB1-6750-4215-A86E-5E42FF4CAF92}">
      <dsp:nvSpPr>
        <dsp:cNvPr id="0" name=""/>
        <dsp:cNvSpPr/>
      </dsp:nvSpPr>
      <dsp:spPr>
        <a:xfrm>
          <a:off x="0" y="77559"/>
          <a:ext cx="8839893" cy="2705040"/>
        </a:xfrm>
        <a:prstGeom prst="round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latin typeface="Open Sans" panose="020B0606030504020204" pitchFamily="34" charset="0"/>
              <a:ea typeface="Open Sans" panose="020B0606030504020204" pitchFamily="34" charset="0"/>
              <a:cs typeface="Open Sans" panose="020B0606030504020204" pitchFamily="34" charset="0"/>
            </a:rPr>
            <a:t>MCL 168.683: Certified county clerks </a:t>
          </a:r>
          <a:r>
            <a:rPr lang="en-US" sz="3400" b="1" kern="1200">
              <a:latin typeface="Open Sans" panose="020B0606030504020204" pitchFamily="34" charset="0"/>
              <a:ea typeface="Open Sans" panose="020B0606030504020204" pitchFamily="34" charset="0"/>
              <a:cs typeface="Open Sans" panose="020B0606030504020204" pitchFamily="34" charset="0"/>
            </a:rPr>
            <a:t>must</a:t>
          </a:r>
          <a:r>
            <a:rPr lang="en-US" sz="3400" kern="1200">
              <a:latin typeface="Open Sans" panose="020B0606030504020204" pitchFamily="34" charset="0"/>
              <a:ea typeface="Open Sans" panose="020B0606030504020204" pitchFamily="34" charset="0"/>
              <a:cs typeface="Open Sans" panose="020B0606030504020204" pitchFamily="34" charset="0"/>
            </a:rPr>
            <a:t> offer election inspector certification training schools before each primary, general, and special election.</a:t>
          </a:r>
        </a:p>
      </dsp:txBody>
      <dsp:txXfrm>
        <a:off x="132049" y="209608"/>
        <a:ext cx="8575795" cy="2440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7EB2F-CB5E-429D-AC06-3946E0062D3B}">
      <dsp:nvSpPr>
        <dsp:cNvPr id="0" name=""/>
        <dsp:cNvSpPr/>
      </dsp:nvSpPr>
      <dsp:spPr>
        <a:xfrm>
          <a:off x="0" y="356396"/>
          <a:ext cx="9256691" cy="2583000"/>
        </a:xfrm>
        <a:prstGeom prst="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8422" tIns="416560" rIns="71842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Open Sans"/>
              <a:ea typeface="Open Sans"/>
              <a:cs typeface="Open Sans"/>
            </a:rPr>
            <a:t>Be a qualified and registered voter if 18 years of age or older (16- and 17-year-olds can be additional inspectors beyond required minimum)</a:t>
          </a:r>
        </a:p>
        <a:p>
          <a:pPr marL="228600" lvl="1" indent="-228600" algn="l" defTabSz="889000">
            <a:lnSpc>
              <a:spcPct val="90000"/>
            </a:lnSpc>
            <a:spcBef>
              <a:spcPct val="0"/>
            </a:spcBef>
            <a:spcAft>
              <a:spcPct val="15000"/>
            </a:spcAft>
            <a:buChar char="•"/>
          </a:pPr>
          <a:r>
            <a:rPr lang="en-US" sz="2000" kern="1200">
              <a:latin typeface="Open Sans"/>
              <a:ea typeface="Open Sans"/>
              <a:cs typeface="Open Sans"/>
            </a:rPr>
            <a:t>File an application with the city, township, or county clerk</a:t>
          </a:r>
        </a:p>
        <a:p>
          <a:pPr marL="228600" lvl="1" indent="-228600" algn="l" defTabSz="889000" rtl="0">
            <a:lnSpc>
              <a:spcPct val="90000"/>
            </a:lnSpc>
            <a:spcBef>
              <a:spcPct val="0"/>
            </a:spcBef>
            <a:spcAft>
              <a:spcPct val="15000"/>
            </a:spcAft>
            <a:buChar char="•"/>
          </a:pPr>
          <a:r>
            <a:rPr lang="en-US" sz="2000" kern="1200">
              <a:latin typeface="Open Sans"/>
              <a:ea typeface="Open Sans"/>
              <a:cs typeface="Open Sans"/>
            </a:rPr>
            <a:t>Attend election inspector certification training at least every two years</a:t>
          </a:r>
        </a:p>
      </dsp:txBody>
      <dsp:txXfrm>
        <a:off x="0" y="356396"/>
        <a:ext cx="9256691" cy="2583000"/>
      </dsp:txXfrm>
    </dsp:sp>
    <dsp:sp modelId="{C90DCE39-615E-4DD0-A76F-F91C56933A1C}">
      <dsp:nvSpPr>
        <dsp:cNvPr id="0" name=""/>
        <dsp:cNvSpPr/>
      </dsp:nvSpPr>
      <dsp:spPr>
        <a:xfrm>
          <a:off x="511256" y="164569"/>
          <a:ext cx="6479683" cy="5904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17" tIns="0" rIns="244917" bIns="0" numCol="1" spcCol="1270" anchor="ctr" anchorCtr="0">
          <a:noAutofit/>
        </a:bodyPr>
        <a:lstStyle/>
        <a:p>
          <a:pPr marL="0" lvl="0" indent="0" algn="l" defTabSz="1600200">
            <a:lnSpc>
              <a:spcPct val="90000"/>
            </a:lnSpc>
            <a:spcBef>
              <a:spcPct val="0"/>
            </a:spcBef>
            <a:spcAft>
              <a:spcPct val="35000"/>
            </a:spcAft>
            <a:buNone/>
          </a:pPr>
          <a:r>
            <a:rPr lang="en-US" sz="3600" kern="1200">
              <a:latin typeface="Open Sans"/>
              <a:ea typeface="Open Sans"/>
              <a:cs typeface="Open Sans"/>
            </a:rPr>
            <a:t>Must</a:t>
          </a:r>
        </a:p>
      </dsp:txBody>
      <dsp:txXfrm>
        <a:off x="540077" y="193390"/>
        <a:ext cx="6422041" cy="532758"/>
      </dsp:txXfrm>
    </dsp:sp>
    <dsp:sp modelId="{D55587A6-4BCB-45E9-BB99-D0387AD6930F}">
      <dsp:nvSpPr>
        <dsp:cNvPr id="0" name=""/>
        <dsp:cNvSpPr/>
      </dsp:nvSpPr>
      <dsp:spPr>
        <a:xfrm>
          <a:off x="0" y="3342596"/>
          <a:ext cx="9256691" cy="1575000"/>
        </a:xfrm>
        <a:prstGeom prst="rect">
          <a:avLst/>
        </a:prstGeom>
        <a:solidFill>
          <a:schemeClr val="lt1">
            <a:alpha val="90000"/>
            <a:hueOff val="0"/>
            <a:satOff val="0"/>
            <a:lumOff val="0"/>
            <a:alphaOff val="0"/>
          </a:schemeClr>
        </a:solidFill>
        <a:ln w="12700" cap="flat" cmpd="sng" algn="ctr">
          <a:solidFill>
            <a:srgbClr val="82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8422" tIns="416560" rIns="71842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latin typeface="Open Sans"/>
              <a:ea typeface="Open Sans"/>
              <a:cs typeface="Open Sans"/>
            </a:rPr>
            <a:t>Be a candidate on the ballot at the location, immediate family of a candidate, or extended family that lives with the candidate</a:t>
          </a:r>
        </a:p>
        <a:p>
          <a:pPr marL="228600" lvl="1" indent="-228600" algn="l" defTabSz="889000">
            <a:lnSpc>
              <a:spcPct val="90000"/>
            </a:lnSpc>
            <a:spcBef>
              <a:spcPct val="0"/>
            </a:spcBef>
            <a:spcAft>
              <a:spcPct val="15000"/>
            </a:spcAft>
            <a:buChar char="•"/>
          </a:pPr>
          <a:r>
            <a:rPr lang="en-US" sz="2000" kern="1200">
              <a:latin typeface="Open Sans"/>
              <a:ea typeface="Open Sans"/>
              <a:cs typeface="Open Sans"/>
            </a:rPr>
            <a:t>Have been convicted of a felony or election crime </a:t>
          </a:r>
        </a:p>
      </dsp:txBody>
      <dsp:txXfrm>
        <a:off x="0" y="3342596"/>
        <a:ext cx="9256691" cy="1575000"/>
      </dsp:txXfrm>
    </dsp:sp>
    <dsp:sp modelId="{DB8F6BBE-98C2-4039-9B9C-C299936D7D97}">
      <dsp:nvSpPr>
        <dsp:cNvPr id="0" name=""/>
        <dsp:cNvSpPr/>
      </dsp:nvSpPr>
      <dsp:spPr>
        <a:xfrm>
          <a:off x="462834" y="3047396"/>
          <a:ext cx="6479683" cy="590400"/>
        </a:xfrm>
        <a:prstGeom prst="roundRect">
          <a:avLst/>
        </a:prstGeom>
        <a:solidFill>
          <a:srgbClr val="82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17" tIns="0" rIns="244917" bIns="0" numCol="1" spcCol="1270" anchor="ctr" anchorCtr="0">
          <a:noAutofit/>
        </a:bodyPr>
        <a:lstStyle/>
        <a:p>
          <a:pPr marL="0" lvl="0" indent="0" algn="l" defTabSz="1600200">
            <a:lnSpc>
              <a:spcPct val="90000"/>
            </a:lnSpc>
            <a:spcBef>
              <a:spcPct val="0"/>
            </a:spcBef>
            <a:spcAft>
              <a:spcPct val="35000"/>
            </a:spcAft>
            <a:buNone/>
          </a:pPr>
          <a:r>
            <a:rPr lang="en-US" sz="3600" kern="1200">
              <a:latin typeface="Open Sans"/>
              <a:ea typeface="Open Sans"/>
              <a:cs typeface="Open Sans"/>
            </a:rPr>
            <a:t>Must Not</a:t>
          </a:r>
        </a:p>
      </dsp:txBody>
      <dsp:txXfrm>
        <a:off x="491655" y="3076217"/>
        <a:ext cx="6422041"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DA9BB-5060-494F-8C62-EC0B8A0EF134}">
      <dsp:nvSpPr>
        <dsp:cNvPr id="0" name=""/>
        <dsp:cNvSpPr/>
      </dsp:nvSpPr>
      <dsp:spPr>
        <a:xfrm>
          <a:off x="700625" y="1009"/>
          <a:ext cx="2676000" cy="1605600"/>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Open Sans"/>
              <a:ea typeface="Open Sans"/>
              <a:cs typeface="Open Sans"/>
            </a:rPr>
            <a:t>Election Day polling places</a:t>
          </a:r>
        </a:p>
      </dsp:txBody>
      <dsp:txXfrm>
        <a:off x="700625" y="1009"/>
        <a:ext cx="2676000" cy="1605600"/>
      </dsp:txXfrm>
    </dsp:sp>
    <dsp:sp modelId="{DF4C0B4B-015A-4761-9B14-7CF9CAB35D0E}">
      <dsp:nvSpPr>
        <dsp:cNvPr id="0" name=""/>
        <dsp:cNvSpPr/>
      </dsp:nvSpPr>
      <dsp:spPr>
        <a:xfrm>
          <a:off x="3644225" y="1009"/>
          <a:ext cx="2676000" cy="1605600"/>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Open Sans"/>
              <a:ea typeface="Open Sans"/>
              <a:cs typeface="Open Sans"/>
            </a:rPr>
            <a:t>Early voting sites</a:t>
          </a:r>
        </a:p>
      </dsp:txBody>
      <dsp:txXfrm>
        <a:off x="3644225" y="1009"/>
        <a:ext cx="2676000" cy="1605600"/>
      </dsp:txXfrm>
    </dsp:sp>
    <dsp:sp modelId="{49D224EC-998A-4F0A-AA8A-88325D1EF533}">
      <dsp:nvSpPr>
        <dsp:cNvPr id="0" name=""/>
        <dsp:cNvSpPr/>
      </dsp:nvSpPr>
      <dsp:spPr>
        <a:xfrm>
          <a:off x="6587826" y="1009"/>
          <a:ext cx="2676000" cy="1605600"/>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Open Sans"/>
              <a:ea typeface="Open Sans"/>
              <a:cs typeface="Open Sans"/>
            </a:rPr>
            <a:t>Absent voter counting boards</a:t>
          </a:r>
        </a:p>
      </dsp:txBody>
      <dsp:txXfrm>
        <a:off x="6587826" y="1009"/>
        <a:ext cx="2676000" cy="1605600"/>
      </dsp:txXfrm>
    </dsp:sp>
    <dsp:sp modelId="{ED67BEEE-1CC4-4BB9-96C1-BAFC838DCC77}">
      <dsp:nvSpPr>
        <dsp:cNvPr id="0" name=""/>
        <dsp:cNvSpPr/>
      </dsp:nvSpPr>
      <dsp:spPr>
        <a:xfrm>
          <a:off x="2172425" y="1874209"/>
          <a:ext cx="2676000" cy="1605600"/>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Open Sans"/>
              <a:ea typeface="Open Sans"/>
              <a:cs typeface="Open Sans"/>
            </a:rPr>
            <a:t>Receiving boards</a:t>
          </a:r>
        </a:p>
      </dsp:txBody>
      <dsp:txXfrm>
        <a:off x="2172425" y="1874209"/>
        <a:ext cx="2676000" cy="1605600"/>
      </dsp:txXfrm>
    </dsp:sp>
    <dsp:sp modelId="{11AC53C8-4CB1-4934-9DD5-E71F46B4687C}">
      <dsp:nvSpPr>
        <dsp:cNvPr id="0" name=""/>
        <dsp:cNvSpPr/>
      </dsp:nvSpPr>
      <dsp:spPr>
        <a:xfrm>
          <a:off x="5116026" y="1874209"/>
          <a:ext cx="2676000" cy="1605600"/>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Open Sans"/>
              <a:ea typeface="Open Sans"/>
              <a:cs typeface="Open Sans"/>
            </a:rPr>
            <a:t>Election Day vote centers*</a:t>
          </a:r>
        </a:p>
      </dsp:txBody>
      <dsp:txXfrm>
        <a:off x="5116026" y="1874209"/>
        <a:ext cx="2676000" cy="1605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3D7E-6E9A-4A63-BB85-E6B919CD98FF}">
      <dsp:nvSpPr>
        <dsp:cNvPr id="0" name=""/>
        <dsp:cNvSpPr/>
      </dsp:nvSpPr>
      <dsp:spPr>
        <a:xfrm>
          <a:off x="-5045362" y="-772975"/>
          <a:ext cx="6008602" cy="6008602"/>
        </a:xfrm>
        <a:prstGeom prst="blockArc">
          <a:avLst>
            <a:gd name="adj1" fmla="val 18900000"/>
            <a:gd name="adj2" fmla="val 2700000"/>
            <a:gd name="adj3" fmla="val 359"/>
          </a:avLst>
        </a:prstGeom>
        <a:solidFill>
          <a:srgbClr val="222A89"/>
        </a:solid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91DCC2E-903A-4E27-B311-896878676821}">
      <dsp:nvSpPr>
        <dsp:cNvPr id="0" name=""/>
        <dsp:cNvSpPr/>
      </dsp:nvSpPr>
      <dsp:spPr>
        <a:xfrm>
          <a:off x="504381" y="343088"/>
          <a:ext cx="8502629" cy="686534"/>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937"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Open Sans" panose="020B0606030504020204" pitchFamily="34" charset="0"/>
              <a:ea typeface="Open Sans" panose="020B0606030504020204" pitchFamily="34" charset="0"/>
              <a:cs typeface="Open Sans" panose="020B0606030504020204" pitchFamily="34" charset="0"/>
            </a:rPr>
            <a:t>Electronic pollbook (EPB)</a:t>
          </a:r>
        </a:p>
      </dsp:txBody>
      <dsp:txXfrm>
        <a:off x="504381" y="343088"/>
        <a:ext cx="8502629" cy="686534"/>
      </dsp:txXfrm>
    </dsp:sp>
    <dsp:sp modelId="{C1A5CC01-ABAE-46D6-9F28-CA4C41CA799A}">
      <dsp:nvSpPr>
        <dsp:cNvPr id="0" name=""/>
        <dsp:cNvSpPr/>
      </dsp:nvSpPr>
      <dsp:spPr>
        <a:xfrm>
          <a:off x="75297" y="257271"/>
          <a:ext cx="858167" cy="858167"/>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83020453-8D79-4589-8459-C0286B5C096B}">
      <dsp:nvSpPr>
        <dsp:cNvPr id="0" name=""/>
        <dsp:cNvSpPr/>
      </dsp:nvSpPr>
      <dsp:spPr>
        <a:xfrm>
          <a:off x="897987" y="1373068"/>
          <a:ext cx="8109024" cy="686534"/>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937"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Open Sans" panose="020B0606030504020204" pitchFamily="34" charset="0"/>
              <a:ea typeface="Open Sans" panose="020B0606030504020204" pitchFamily="34" charset="0"/>
              <a:cs typeface="Open Sans" panose="020B0606030504020204" pitchFamily="34" charset="0"/>
            </a:rPr>
            <a:t>Voter assist terminal (VAT)</a:t>
          </a:r>
        </a:p>
      </dsp:txBody>
      <dsp:txXfrm>
        <a:off x="897987" y="1373068"/>
        <a:ext cx="8109024" cy="686534"/>
      </dsp:txXfrm>
    </dsp:sp>
    <dsp:sp modelId="{3EB026D6-DAEE-4B23-A2B4-F187553B193D}">
      <dsp:nvSpPr>
        <dsp:cNvPr id="0" name=""/>
        <dsp:cNvSpPr/>
      </dsp:nvSpPr>
      <dsp:spPr>
        <a:xfrm>
          <a:off x="468903" y="1287251"/>
          <a:ext cx="858167" cy="858167"/>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9D97B335-348E-4D7E-B73F-3A47FB390A4E}">
      <dsp:nvSpPr>
        <dsp:cNvPr id="0" name=""/>
        <dsp:cNvSpPr/>
      </dsp:nvSpPr>
      <dsp:spPr>
        <a:xfrm>
          <a:off x="897987" y="2403048"/>
          <a:ext cx="8109024" cy="686534"/>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937"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Open Sans" panose="020B0606030504020204" pitchFamily="34" charset="0"/>
              <a:ea typeface="Open Sans" panose="020B0606030504020204" pitchFamily="34" charset="0"/>
              <a:cs typeface="Open Sans" panose="020B0606030504020204" pitchFamily="34" charset="0"/>
            </a:rPr>
            <a:t>Tabulator</a:t>
          </a:r>
        </a:p>
      </dsp:txBody>
      <dsp:txXfrm>
        <a:off x="897987" y="2403048"/>
        <a:ext cx="8109024" cy="686534"/>
      </dsp:txXfrm>
    </dsp:sp>
    <dsp:sp modelId="{9A21FBAB-6550-4927-BA9D-CF4D5C4F36F5}">
      <dsp:nvSpPr>
        <dsp:cNvPr id="0" name=""/>
        <dsp:cNvSpPr/>
      </dsp:nvSpPr>
      <dsp:spPr>
        <a:xfrm>
          <a:off x="468903" y="2317231"/>
          <a:ext cx="858167" cy="858167"/>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02B5C2C-E82D-45B3-9F80-3E7EBCBA3363}">
      <dsp:nvSpPr>
        <dsp:cNvPr id="0" name=""/>
        <dsp:cNvSpPr/>
      </dsp:nvSpPr>
      <dsp:spPr>
        <a:xfrm>
          <a:off x="504381" y="3433028"/>
          <a:ext cx="8502629" cy="686534"/>
        </a:xfrm>
        <a:prstGeom prst="rect">
          <a:avLst/>
        </a:prstGeom>
        <a:solidFill>
          <a:srgbClr val="222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4937"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Open Sans" panose="020B0606030504020204" pitchFamily="34" charset="0"/>
              <a:ea typeface="Open Sans" panose="020B0606030504020204" pitchFamily="34" charset="0"/>
              <a:cs typeface="Open Sans" panose="020B0606030504020204" pitchFamily="34" charset="0"/>
            </a:rPr>
            <a:t>Ballot On Demand (BOD) printer, if used during early voting</a:t>
          </a:r>
        </a:p>
      </dsp:txBody>
      <dsp:txXfrm>
        <a:off x="504381" y="3433028"/>
        <a:ext cx="8502629" cy="686534"/>
      </dsp:txXfrm>
    </dsp:sp>
    <dsp:sp modelId="{82D2C512-2482-49B5-825C-BB617A5A45F9}">
      <dsp:nvSpPr>
        <dsp:cNvPr id="0" name=""/>
        <dsp:cNvSpPr/>
      </dsp:nvSpPr>
      <dsp:spPr>
        <a:xfrm>
          <a:off x="75297" y="3347211"/>
          <a:ext cx="858167" cy="858167"/>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8DC3A-2595-4BF2-86FF-A7AA6466F96E}">
      <dsp:nvSpPr>
        <dsp:cNvPr id="0" name=""/>
        <dsp:cNvSpPr/>
      </dsp:nvSpPr>
      <dsp:spPr>
        <a:xfrm>
          <a:off x="0" y="0"/>
          <a:ext cx="7069039" cy="90262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Open Sans"/>
              <a:ea typeface="Open Sans"/>
              <a:cs typeface="Open Sans"/>
            </a:rPr>
            <a:t>1.</a:t>
          </a:r>
          <a:r>
            <a:rPr lang="en-US" sz="2000" kern="1200">
              <a:latin typeface="Open Sans"/>
              <a:ea typeface="Open Sans"/>
              <a:cs typeface="Open Sans"/>
            </a:rPr>
            <a:t> Voter enters the polling place and completes an Application to Vote.</a:t>
          </a:r>
        </a:p>
      </dsp:txBody>
      <dsp:txXfrm>
        <a:off x="26437" y="26437"/>
        <a:ext cx="5989427" cy="849752"/>
      </dsp:txXfrm>
    </dsp:sp>
    <dsp:sp modelId="{5FB8F277-CFA7-4D21-862B-F6CBAC3132BD}">
      <dsp:nvSpPr>
        <dsp:cNvPr id="0" name=""/>
        <dsp:cNvSpPr/>
      </dsp:nvSpPr>
      <dsp:spPr>
        <a:xfrm>
          <a:off x="527882" y="1027991"/>
          <a:ext cx="7069039" cy="902626"/>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Open Sans"/>
              <a:ea typeface="Open Sans"/>
              <a:cs typeface="Open Sans"/>
            </a:rPr>
            <a:t>2. </a:t>
          </a:r>
          <a:r>
            <a:rPr lang="en-US" sz="2000" kern="1200">
              <a:latin typeface="Open Sans"/>
              <a:ea typeface="Open Sans"/>
              <a:cs typeface="Open Sans"/>
            </a:rPr>
            <a:t>Check voter ID/signed affidavit and locate voter in e-pollbook.</a:t>
          </a:r>
        </a:p>
      </dsp:txBody>
      <dsp:txXfrm>
        <a:off x="554319" y="1054428"/>
        <a:ext cx="5901575" cy="849752"/>
      </dsp:txXfrm>
    </dsp:sp>
    <dsp:sp modelId="{FA10A7A9-7BD0-45A1-8D2C-619ADBFCF68D}">
      <dsp:nvSpPr>
        <dsp:cNvPr id="0" name=""/>
        <dsp:cNvSpPr/>
      </dsp:nvSpPr>
      <dsp:spPr>
        <a:xfrm>
          <a:off x="1055765" y="2055983"/>
          <a:ext cx="7069039" cy="90262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Open Sans"/>
              <a:ea typeface="Open Sans"/>
              <a:cs typeface="Open Sans"/>
            </a:rPr>
            <a:t>3. </a:t>
          </a:r>
          <a:r>
            <a:rPr lang="en-US" sz="2000" b="0" kern="1200">
              <a:latin typeface="Open Sans"/>
              <a:ea typeface="Open Sans"/>
              <a:cs typeface="Open Sans"/>
            </a:rPr>
            <a:t>Check address, v</a:t>
          </a:r>
          <a:r>
            <a:rPr lang="en-US" sz="2000" kern="1200">
              <a:latin typeface="Open Sans"/>
              <a:ea typeface="Open Sans"/>
              <a:cs typeface="Open Sans"/>
            </a:rPr>
            <a:t>erify correct ballot and process voter in e-pollbook.</a:t>
          </a:r>
        </a:p>
      </dsp:txBody>
      <dsp:txXfrm>
        <a:off x="1082202" y="2082420"/>
        <a:ext cx="5901575" cy="849752"/>
      </dsp:txXfrm>
    </dsp:sp>
    <dsp:sp modelId="{59D3B6F9-AE71-4667-83B0-431FEBDBEE23}">
      <dsp:nvSpPr>
        <dsp:cNvPr id="0" name=""/>
        <dsp:cNvSpPr/>
      </dsp:nvSpPr>
      <dsp:spPr>
        <a:xfrm>
          <a:off x="1583648" y="3083975"/>
          <a:ext cx="7069039" cy="902626"/>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Open Sans"/>
              <a:ea typeface="Open Sans"/>
              <a:cs typeface="Open Sans"/>
            </a:rPr>
            <a:t>4. </a:t>
          </a:r>
          <a:r>
            <a:rPr lang="en-US" sz="2000" kern="1200">
              <a:latin typeface="Open Sans"/>
              <a:ea typeface="Open Sans"/>
              <a:cs typeface="Open Sans"/>
            </a:rPr>
            <a:t>Initial Application to Vote.</a:t>
          </a:r>
        </a:p>
      </dsp:txBody>
      <dsp:txXfrm>
        <a:off x="1610085" y="3110412"/>
        <a:ext cx="5901575" cy="849752"/>
      </dsp:txXfrm>
    </dsp:sp>
    <dsp:sp modelId="{5CE3E897-9D8A-4393-8BC2-3B96C7EEBC40}">
      <dsp:nvSpPr>
        <dsp:cNvPr id="0" name=""/>
        <dsp:cNvSpPr/>
      </dsp:nvSpPr>
      <dsp:spPr>
        <a:xfrm>
          <a:off x="2111531" y="4111967"/>
          <a:ext cx="7069039" cy="90262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Open Sans"/>
              <a:ea typeface="Open Sans"/>
              <a:cs typeface="Open Sans"/>
            </a:rPr>
            <a:t>5. </a:t>
          </a:r>
          <a:r>
            <a:rPr lang="en-US" sz="2000" kern="1200">
              <a:latin typeface="Open Sans"/>
              <a:ea typeface="Open Sans"/>
              <a:cs typeface="Open Sans"/>
            </a:rPr>
            <a:t>Election inspector assigns ballot in EPB, enters ballot and voter number on Application to Vote.</a:t>
          </a:r>
        </a:p>
      </dsp:txBody>
      <dsp:txXfrm>
        <a:off x="2137968" y="4138404"/>
        <a:ext cx="5901575" cy="849752"/>
      </dsp:txXfrm>
    </dsp:sp>
    <dsp:sp modelId="{DC35AF40-F69D-4915-AC7D-5769167AF431}">
      <dsp:nvSpPr>
        <dsp:cNvPr id="0" name=""/>
        <dsp:cNvSpPr/>
      </dsp:nvSpPr>
      <dsp:spPr>
        <a:xfrm>
          <a:off x="6482332" y="659419"/>
          <a:ext cx="586707" cy="58670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614341" y="659419"/>
        <a:ext cx="322689" cy="441497"/>
      </dsp:txXfrm>
    </dsp:sp>
    <dsp:sp modelId="{5CDCE26B-ECE3-4DFB-AFB8-355348F2C3CF}">
      <dsp:nvSpPr>
        <dsp:cNvPr id="0" name=""/>
        <dsp:cNvSpPr/>
      </dsp:nvSpPr>
      <dsp:spPr>
        <a:xfrm>
          <a:off x="7010215" y="1687410"/>
          <a:ext cx="586707" cy="586707"/>
        </a:xfrm>
        <a:prstGeom prst="downArrow">
          <a:avLst>
            <a:gd name="adj1" fmla="val 55000"/>
            <a:gd name="adj2" fmla="val 45000"/>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142224" y="1687410"/>
        <a:ext cx="322689" cy="441497"/>
      </dsp:txXfrm>
    </dsp:sp>
    <dsp:sp modelId="{F1E00F91-6113-4F61-A7F3-FBD159B6100B}">
      <dsp:nvSpPr>
        <dsp:cNvPr id="0" name=""/>
        <dsp:cNvSpPr/>
      </dsp:nvSpPr>
      <dsp:spPr>
        <a:xfrm>
          <a:off x="7538097" y="2700358"/>
          <a:ext cx="586707" cy="586707"/>
        </a:xfrm>
        <a:prstGeom prst="downArrow">
          <a:avLst>
            <a:gd name="adj1" fmla="val 55000"/>
            <a:gd name="adj2" fmla="val 45000"/>
          </a:avLst>
        </a:prstGeom>
        <a:solidFill>
          <a:schemeClr val="accent5">
            <a:tint val="40000"/>
            <a:alpha val="90000"/>
            <a:hueOff val="-4927837"/>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670106" y="2700358"/>
        <a:ext cx="322689" cy="441497"/>
      </dsp:txXfrm>
    </dsp:sp>
    <dsp:sp modelId="{54AB179E-3428-4D9B-9249-C02E07759352}">
      <dsp:nvSpPr>
        <dsp:cNvPr id="0" name=""/>
        <dsp:cNvSpPr/>
      </dsp:nvSpPr>
      <dsp:spPr>
        <a:xfrm>
          <a:off x="8065980" y="3738379"/>
          <a:ext cx="586707" cy="586707"/>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197989" y="3738379"/>
        <a:ext cx="322689" cy="4414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FFCE6-D10D-4836-B45C-2F2CBFFAD664}">
      <dsp:nvSpPr>
        <dsp:cNvPr id="0" name=""/>
        <dsp:cNvSpPr/>
      </dsp:nvSpPr>
      <dsp:spPr>
        <a:xfrm>
          <a:off x="0" y="0"/>
          <a:ext cx="7115978" cy="90262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6.</a:t>
          </a:r>
          <a:r>
            <a:rPr lang="en-US" sz="2300" kern="1200"/>
            <a:t> Give the voter their ballot when booth is available and give ballot marking instructions.</a:t>
          </a:r>
        </a:p>
      </dsp:txBody>
      <dsp:txXfrm>
        <a:off x="26437" y="26437"/>
        <a:ext cx="6036366" cy="849752"/>
      </dsp:txXfrm>
    </dsp:sp>
    <dsp:sp modelId="{4C532A10-0CB6-4BE9-B59A-4E55751ABCC0}">
      <dsp:nvSpPr>
        <dsp:cNvPr id="0" name=""/>
        <dsp:cNvSpPr/>
      </dsp:nvSpPr>
      <dsp:spPr>
        <a:xfrm>
          <a:off x="531388" y="1027991"/>
          <a:ext cx="7115978" cy="902626"/>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7.</a:t>
          </a:r>
          <a:r>
            <a:rPr lang="en-US" sz="2300" kern="1200"/>
            <a:t> Voter votes ballot</a:t>
          </a:r>
          <a:r>
            <a:rPr lang="en-US" sz="2300" kern="1200">
              <a:latin typeface="Calibri Light" panose="020F0302020204030204"/>
            </a:rPr>
            <a:t>.</a:t>
          </a:r>
          <a:endParaRPr lang="en-US" sz="2300" kern="1200"/>
        </a:p>
      </dsp:txBody>
      <dsp:txXfrm>
        <a:off x="557825" y="1054428"/>
        <a:ext cx="5945009" cy="849752"/>
      </dsp:txXfrm>
    </dsp:sp>
    <dsp:sp modelId="{C86B96B9-EC07-4C79-8671-68B8044F3D45}">
      <dsp:nvSpPr>
        <dsp:cNvPr id="0" name=""/>
        <dsp:cNvSpPr/>
      </dsp:nvSpPr>
      <dsp:spPr>
        <a:xfrm>
          <a:off x="1062776" y="2055983"/>
          <a:ext cx="7115978" cy="90262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8.</a:t>
          </a:r>
          <a:r>
            <a:rPr lang="en-US" sz="2300" kern="1200"/>
            <a:t> Election </a:t>
          </a:r>
          <a:r>
            <a:rPr lang="en-US" sz="2300" kern="1200">
              <a:latin typeface="Calibri Light" panose="020F0302020204030204"/>
            </a:rPr>
            <a:t>inspector</a:t>
          </a:r>
          <a:r>
            <a:rPr lang="en-US" sz="2300" kern="1200"/>
            <a:t> verifies ballot number, removes stub and collects Application to Vote</a:t>
          </a:r>
          <a:r>
            <a:rPr lang="en-US" sz="2300" kern="1200">
              <a:latin typeface="Calibri Light" panose="020F0302020204030204"/>
            </a:rPr>
            <a:t>.</a:t>
          </a:r>
          <a:endParaRPr lang="en-US" sz="2300" kern="1200"/>
        </a:p>
      </dsp:txBody>
      <dsp:txXfrm>
        <a:off x="1089213" y="2082420"/>
        <a:ext cx="5945009" cy="849752"/>
      </dsp:txXfrm>
    </dsp:sp>
    <dsp:sp modelId="{ACA25EFD-509D-4C9F-8A37-95E50398669F}">
      <dsp:nvSpPr>
        <dsp:cNvPr id="0" name=""/>
        <dsp:cNvSpPr/>
      </dsp:nvSpPr>
      <dsp:spPr>
        <a:xfrm>
          <a:off x="1594164" y="3083975"/>
          <a:ext cx="7115978" cy="902626"/>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9.</a:t>
          </a:r>
          <a:r>
            <a:rPr lang="en-US" sz="2300" kern="1200"/>
            <a:t> Voter inserts ballot into tabulator, and waits for confirmation</a:t>
          </a:r>
          <a:r>
            <a:rPr lang="en-US" sz="2300" kern="1200">
              <a:latin typeface="Calibri Light" panose="020F0302020204030204"/>
            </a:rPr>
            <a:t>.</a:t>
          </a:r>
          <a:endParaRPr lang="en-US" sz="2300" kern="1200"/>
        </a:p>
      </dsp:txBody>
      <dsp:txXfrm>
        <a:off x="1620601" y="3110412"/>
        <a:ext cx="5945009" cy="849752"/>
      </dsp:txXfrm>
    </dsp:sp>
    <dsp:sp modelId="{7A2F2E1E-CA06-4647-9DAF-9ACA2FB3E6EA}">
      <dsp:nvSpPr>
        <dsp:cNvPr id="0" name=""/>
        <dsp:cNvSpPr/>
      </dsp:nvSpPr>
      <dsp:spPr>
        <a:xfrm>
          <a:off x="2125552" y="4111967"/>
          <a:ext cx="7115978" cy="90262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10.</a:t>
          </a:r>
          <a:r>
            <a:rPr lang="en-US" sz="2300" kern="1200"/>
            <a:t> Voter returns secrecy sleeve and gets “I Voted” sticker!</a:t>
          </a:r>
        </a:p>
      </dsp:txBody>
      <dsp:txXfrm>
        <a:off x="2151989" y="4138404"/>
        <a:ext cx="5945009" cy="849752"/>
      </dsp:txXfrm>
    </dsp:sp>
    <dsp:sp modelId="{8FCC72FF-0E92-4A76-BF31-6243B079F4C9}">
      <dsp:nvSpPr>
        <dsp:cNvPr id="0" name=""/>
        <dsp:cNvSpPr/>
      </dsp:nvSpPr>
      <dsp:spPr>
        <a:xfrm>
          <a:off x="6529271" y="659419"/>
          <a:ext cx="586707" cy="58670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661280" y="659419"/>
        <a:ext cx="322689" cy="441497"/>
      </dsp:txXfrm>
    </dsp:sp>
    <dsp:sp modelId="{01C6C5D8-98A0-4961-9EFE-6C7ABB1058E7}">
      <dsp:nvSpPr>
        <dsp:cNvPr id="0" name=""/>
        <dsp:cNvSpPr/>
      </dsp:nvSpPr>
      <dsp:spPr>
        <a:xfrm>
          <a:off x="7060659" y="1687410"/>
          <a:ext cx="586707" cy="586707"/>
        </a:xfrm>
        <a:prstGeom prst="downArrow">
          <a:avLst>
            <a:gd name="adj1" fmla="val 55000"/>
            <a:gd name="adj2" fmla="val 45000"/>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192668" y="1687410"/>
        <a:ext cx="322689" cy="441497"/>
      </dsp:txXfrm>
    </dsp:sp>
    <dsp:sp modelId="{1C3F9365-C59D-4F37-9F7A-DA773F9AB347}">
      <dsp:nvSpPr>
        <dsp:cNvPr id="0" name=""/>
        <dsp:cNvSpPr/>
      </dsp:nvSpPr>
      <dsp:spPr>
        <a:xfrm>
          <a:off x="7592047" y="2700358"/>
          <a:ext cx="586707" cy="586707"/>
        </a:xfrm>
        <a:prstGeom prst="downArrow">
          <a:avLst>
            <a:gd name="adj1" fmla="val 55000"/>
            <a:gd name="adj2" fmla="val 45000"/>
          </a:avLst>
        </a:prstGeom>
        <a:solidFill>
          <a:schemeClr val="accent5">
            <a:tint val="40000"/>
            <a:alpha val="90000"/>
            <a:hueOff val="-4927837"/>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724056" y="2700358"/>
        <a:ext cx="322689" cy="441497"/>
      </dsp:txXfrm>
    </dsp:sp>
    <dsp:sp modelId="{2FFA1625-9013-4499-A117-67D7F47D7FF5}">
      <dsp:nvSpPr>
        <dsp:cNvPr id="0" name=""/>
        <dsp:cNvSpPr/>
      </dsp:nvSpPr>
      <dsp:spPr>
        <a:xfrm>
          <a:off x="8123435" y="3738379"/>
          <a:ext cx="586707" cy="586707"/>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255444" y="3738379"/>
        <a:ext cx="322689" cy="4414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0048A-6625-46DF-AEE3-94A0908EF14B}">
      <dsp:nvSpPr>
        <dsp:cNvPr id="0" name=""/>
        <dsp:cNvSpPr/>
      </dsp:nvSpPr>
      <dsp:spPr>
        <a:xfrm>
          <a:off x="1542" y="1618676"/>
          <a:ext cx="1423772" cy="711886"/>
        </a:xfrm>
        <a:prstGeom prst="roundRect">
          <a:avLst>
            <a:gd name="adj" fmla="val 10000"/>
          </a:avLst>
        </a:prstGeom>
        <a:solidFill>
          <a:srgbClr val="820000"/>
        </a:solidFill>
        <a:ln w="12700" cap="flat" cmpd="sng" algn="ctr">
          <a:solidFill>
            <a:srgbClr val="8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Open Sans"/>
              <a:ea typeface="Open Sans"/>
              <a:cs typeface="Open Sans"/>
            </a:rPr>
            <a:t>Voter moved from address listed on registration list</a:t>
          </a:r>
        </a:p>
      </dsp:txBody>
      <dsp:txXfrm>
        <a:off x="22392" y="1639526"/>
        <a:ext cx="1382072" cy="670186"/>
      </dsp:txXfrm>
    </dsp:sp>
    <dsp:sp modelId="{1B017590-3003-40C2-9B37-FC7A0D0F12D2}">
      <dsp:nvSpPr>
        <dsp:cNvPr id="0" name=""/>
        <dsp:cNvSpPr/>
      </dsp:nvSpPr>
      <dsp:spPr>
        <a:xfrm rot="17406035">
          <a:off x="1210752" y="1652918"/>
          <a:ext cx="653825" cy="29399"/>
        </a:xfrm>
        <a:custGeom>
          <a:avLst/>
          <a:gdLst/>
          <a:ahLst/>
          <a:cxnLst/>
          <a:rect l="0" t="0" r="0" b="0"/>
          <a:pathLst>
            <a:path>
              <a:moveTo>
                <a:pt x="0" y="14699"/>
              </a:moveTo>
              <a:lnTo>
                <a:pt x="653825" y="14699"/>
              </a:lnTo>
            </a:path>
          </a:pathLst>
        </a:custGeom>
        <a:noFill/>
        <a:ln w="12700" cap="flat" cmpd="sng" algn="ctr">
          <a:solidFill>
            <a:srgbClr val="82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21319" y="1651272"/>
        <a:ext cx="32691" cy="32691"/>
      </dsp:txXfrm>
    </dsp:sp>
    <dsp:sp modelId="{7A444627-8BEC-4747-92E1-BC84F023AC61}">
      <dsp:nvSpPr>
        <dsp:cNvPr id="0" name=""/>
        <dsp:cNvSpPr/>
      </dsp:nvSpPr>
      <dsp:spPr>
        <a:xfrm>
          <a:off x="1650014" y="1004674"/>
          <a:ext cx="1423772" cy="711886"/>
        </a:xfrm>
        <a:prstGeom prst="roundRect">
          <a:avLst>
            <a:gd name="adj" fmla="val 10000"/>
          </a:avLst>
        </a:prstGeom>
        <a:solidFill>
          <a:srgbClr val="820000"/>
        </a:solidFill>
        <a:ln w="12700" cap="flat" cmpd="sng" algn="ctr">
          <a:solidFill>
            <a:srgbClr val="8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Open Sans"/>
              <a:ea typeface="Open Sans"/>
              <a:cs typeface="Open Sans"/>
            </a:rPr>
            <a:t>New address </a:t>
          </a:r>
          <a:r>
            <a:rPr lang="en-US" sz="1000" b="1" kern="1200">
              <a:latin typeface="Open Sans"/>
              <a:ea typeface="Open Sans"/>
              <a:cs typeface="Open Sans"/>
            </a:rPr>
            <a:t>within</a:t>
          </a:r>
          <a:r>
            <a:rPr lang="en-US" sz="1000" kern="1200">
              <a:latin typeface="Open Sans"/>
              <a:ea typeface="Open Sans"/>
              <a:cs typeface="Open Sans"/>
            </a:rPr>
            <a:t> the jurisdiction </a:t>
          </a:r>
        </a:p>
      </dsp:txBody>
      <dsp:txXfrm>
        <a:off x="1670864" y="1025524"/>
        <a:ext cx="1382072" cy="670186"/>
      </dsp:txXfrm>
    </dsp:sp>
    <dsp:sp modelId="{4A97F0DC-0223-42B7-B38A-A82248EE809B}">
      <dsp:nvSpPr>
        <dsp:cNvPr id="0" name=""/>
        <dsp:cNvSpPr/>
      </dsp:nvSpPr>
      <dsp:spPr>
        <a:xfrm>
          <a:off x="3073786" y="1345917"/>
          <a:ext cx="311293" cy="29399"/>
        </a:xfrm>
        <a:custGeom>
          <a:avLst/>
          <a:gdLst/>
          <a:ahLst/>
          <a:cxnLst/>
          <a:rect l="0" t="0" r="0" b="0"/>
          <a:pathLst>
            <a:path>
              <a:moveTo>
                <a:pt x="0" y="14699"/>
              </a:moveTo>
              <a:lnTo>
                <a:pt x="311293" y="14699"/>
              </a:lnTo>
            </a:path>
          </a:pathLst>
        </a:custGeom>
        <a:noFill/>
        <a:ln w="12700" cap="flat" cmpd="sng" algn="ctr">
          <a:solidFill>
            <a:srgbClr val="82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1651" y="1352835"/>
        <a:ext cx="15564" cy="15564"/>
      </dsp:txXfrm>
    </dsp:sp>
    <dsp:sp modelId="{EFC93AC7-49ED-458C-98B3-B7E24D7EA22F}">
      <dsp:nvSpPr>
        <dsp:cNvPr id="0" name=""/>
        <dsp:cNvSpPr/>
      </dsp:nvSpPr>
      <dsp:spPr>
        <a:xfrm>
          <a:off x="3385080" y="1004674"/>
          <a:ext cx="1423772" cy="711886"/>
        </a:xfrm>
        <a:prstGeom prst="roundRect">
          <a:avLst>
            <a:gd name="adj" fmla="val 10000"/>
          </a:avLst>
        </a:prstGeom>
        <a:solidFill>
          <a:srgbClr val="820000"/>
        </a:solidFill>
        <a:ln w="12700" cap="flat" cmpd="sng" algn="ctr">
          <a:solidFill>
            <a:srgbClr val="8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Open Sans"/>
              <a:ea typeface="Open Sans"/>
              <a:cs typeface="Open Sans"/>
            </a:rPr>
            <a:t>Change of Address/ Transfer Form and allowed to vote</a:t>
          </a:r>
        </a:p>
      </dsp:txBody>
      <dsp:txXfrm>
        <a:off x="3405930" y="1025524"/>
        <a:ext cx="1382072" cy="670186"/>
      </dsp:txXfrm>
    </dsp:sp>
    <dsp:sp modelId="{4BF647C5-03C9-4EEF-ABDE-9642AD8BAAA9}">
      <dsp:nvSpPr>
        <dsp:cNvPr id="0" name=""/>
        <dsp:cNvSpPr/>
      </dsp:nvSpPr>
      <dsp:spPr>
        <a:xfrm rot="4335699">
          <a:off x="1168906" y="2311146"/>
          <a:ext cx="737516" cy="29399"/>
        </a:xfrm>
        <a:custGeom>
          <a:avLst/>
          <a:gdLst/>
          <a:ahLst/>
          <a:cxnLst/>
          <a:rect l="0" t="0" r="0" b="0"/>
          <a:pathLst>
            <a:path>
              <a:moveTo>
                <a:pt x="0" y="14699"/>
              </a:moveTo>
              <a:lnTo>
                <a:pt x="737516" y="14699"/>
              </a:lnTo>
            </a:path>
          </a:pathLst>
        </a:custGeom>
        <a:noFill/>
        <a:ln w="12700" cap="flat" cmpd="sng" algn="ctr">
          <a:solidFill>
            <a:srgbClr val="82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19227" y="2307408"/>
        <a:ext cx="36875" cy="36875"/>
      </dsp:txXfrm>
    </dsp:sp>
    <dsp:sp modelId="{98646BFA-B6A8-44D4-85B5-5F74FD8D5C28}">
      <dsp:nvSpPr>
        <dsp:cNvPr id="0" name=""/>
        <dsp:cNvSpPr/>
      </dsp:nvSpPr>
      <dsp:spPr>
        <a:xfrm>
          <a:off x="1650014" y="2321129"/>
          <a:ext cx="1423772" cy="711886"/>
        </a:xfrm>
        <a:prstGeom prst="roundRect">
          <a:avLst>
            <a:gd name="adj" fmla="val 10000"/>
          </a:avLst>
        </a:prstGeom>
        <a:solidFill>
          <a:srgbClr val="820000"/>
        </a:solidFill>
        <a:ln w="12700" cap="flat" cmpd="sng" algn="ctr">
          <a:solidFill>
            <a:srgbClr val="8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Open Sans"/>
              <a:ea typeface="Open Sans"/>
              <a:cs typeface="Open Sans"/>
            </a:rPr>
            <a:t>New address </a:t>
          </a:r>
          <a:r>
            <a:rPr lang="en-US" sz="1000" b="1" kern="1200">
              <a:latin typeface="Open Sans"/>
              <a:ea typeface="Open Sans"/>
              <a:cs typeface="Open Sans"/>
            </a:rPr>
            <a:t>outside</a:t>
          </a:r>
          <a:r>
            <a:rPr lang="en-US" sz="1000" kern="1200">
              <a:latin typeface="Open Sans"/>
              <a:ea typeface="Open Sans"/>
              <a:cs typeface="Open Sans"/>
            </a:rPr>
            <a:t> the jurisdiction</a:t>
          </a:r>
        </a:p>
      </dsp:txBody>
      <dsp:txXfrm>
        <a:off x="1670864" y="2341979"/>
        <a:ext cx="1382072" cy="670186"/>
      </dsp:txXfrm>
    </dsp:sp>
    <dsp:sp modelId="{681A43AA-A15C-4C3F-8F17-4D0266A19487}">
      <dsp:nvSpPr>
        <dsp:cNvPr id="0" name=""/>
        <dsp:cNvSpPr/>
      </dsp:nvSpPr>
      <dsp:spPr>
        <a:xfrm rot="17956558">
          <a:off x="2955862" y="2461069"/>
          <a:ext cx="461560" cy="29399"/>
        </a:xfrm>
        <a:custGeom>
          <a:avLst/>
          <a:gdLst/>
          <a:ahLst/>
          <a:cxnLst/>
          <a:rect l="0" t="0" r="0" b="0"/>
          <a:pathLst>
            <a:path>
              <a:moveTo>
                <a:pt x="0" y="14699"/>
              </a:moveTo>
              <a:lnTo>
                <a:pt x="461560" y="14699"/>
              </a:lnTo>
            </a:path>
          </a:pathLst>
        </a:custGeom>
        <a:noFill/>
        <a:ln w="12700" cap="flat" cmpd="sng" algn="ctr">
          <a:solidFill>
            <a:srgbClr val="82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5103" y="2464230"/>
        <a:ext cx="23078" cy="23078"/>
      </dsp:txXfrm>
    </dsp:sp>
    <dsp:sp modelId="{BD269EEF-A27C-4637-BF9E-B87EBA314268}">
      <dsp:nvSpPr>
        <dsp:cNvPr id="0" name=""/>
        <dsp:cNvSpPr/>
      </dsp:nvSpPr>
      <dsp:spPr>
        <a:xfrm>
          <a:off x="3299497" y="1918522"/>
          <a:ext cx="1423772" cy="711886"/>
        </a:xfrm>
        <a:prstGeom prst="roundRect">
          <a:avLst>
            <a:gd name="adj" fmla="val 10000"/>
          </a:avLst>
        </a:prstGeom>
        <a:solidFill>
          <a:srgbClr val="820000"/>
        </a:solidFill>
        <a:ln w="12700" cap="flat" cmpd="sng" algn="ctr">
          <a:solidFill>
            <a:srgbClr val="8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Open Sans"/>
              <a:ea typeface="Open Sans"/>
              <a:cs typeface="Open Sans"/>
            </a:rPr>
            <a:t>Less than 60 days ago – Change of Address/ Transfer Form </a:t>
          </a:r>
        </a:p>
      </dsp:txBody>
      <dsp:txXfrm>
        <a:off x="3320347" y="1939372"/>
        <a:ext cx="1382072" cy="670186"/>
      </dsp:txXfrm>
    </dsp:sp>
    <dsp:sp modelId="{527C9A04-6A13-4F85-8277-A1FA9FF31050}">
      <dsp:nvSpPr>
        <dsp:cNvPr id="0" name=""/>
        <dsp:cNvSpPr/>
      </dsp:nvSpPr>
      <dsp:spPr>
        <a:xfrm rot="4197184">
          <a:off x="2857416" y="2971652"/>
          <a:ext cx="658451" cy="29399"/>
        </a:xfrm>
        <a:custGeom>
          <a:avLst/>
          <a:gdLst/>
          <a:ahLst/>
          <a:cxnLst/>
          <a:rect l="0" t="0" r="0" b="0"/>
          <a:pathLst>
            <a:path>
              <a:moveTo>
                <a:pt x="0" y="14699"/>
              </a:moveTo>
              <a:lnTo>
                <a:pt x="658451" y="14699"/>
              </a:lnTo>
            </a:path>
          </a:pathLst>
        </a:custGeom>
        <a:noFill/>
        <a:ln w="12700" cap="flat" cmpd="sng" algn="ctr">
          <a:solidFill>
            <a:srgbClr val="82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0180" y="2969890"/>
        <a:ext cx="32922" cy="32922"/>
      </dsp:txXfrm>
    </dsp:sp>
    <dsp:sp modelId="{05028508-CA72-4DCC-8EEA-B19CE1776F44}">
      <dsp:nvSpPr>
        <dsp:cNvPr id="0" name=""/>
        <dsp:cNvSpPr/>
      </dsp:nvSpPr>
      <dsp:spPr>
        <a:xfrm>
          <a:off x="3299497" y="2939687"/>
          <a:ext cx="1423772" cy="711886"/>
        </a:xfrm>
        <a:prstGeom prst="roundRect">
          <a:avLst>
            <a:gd name="adj" fmla="val 10000"/>
          </a:avLst>
        </a:prstGeom>
        <a:solidFill>
          <a:srgbClr val="820000"/>
        </a:solidFill>
        <a:ln w="12700" cap="flat" cmpd="sng" algn="ctr">
          <a:solidFill>
            <a:srgbClr val="8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Open Sans"/>
              <a:ea typeface="Open Sans"/>
              <a:cs typeface="Open Sans"/>
            </a:rPr>
            <a:t>60 days or more – go to new clerk and register on Election Day</a:t>
          </a:r>
        </a:p>
      </dsp:txBody>
      <dsp:txXfrm>
        <a:off x="3320347" y="2960537"/>
        <a:ext cx="1382072" cy="6701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05D10-E0AB-4023-9822-176693487425}">
      <dsp:nvSpPr>
        <dsp:cNvPr id="0" name=""/>
        <dsp:cNvSpPr/>
      </dsp:nvSpPr>
      <dsp:spPr>
        <a:xfrm>
          <a:off x="0" y="359270"/>
          <a:ext cx="9068493" cy="6949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Open Sans"/>
              <a:ea typeface="Open Sans"/>
              <a:cs typeface="Open Sans"/>
            </a:rPr>
            <a:t>1. The voter’s name is not listed in the e-pollbook </a:t>
          </a:r>
          <a:r>
            <a:rPr lang="en-US" sz="1600" u="sng" kern="1200">
              <a:latin typeface="Open Sans"/>
              <a:ea typeface="Open Sans"/>
              <a:cs typeface="Open Sans"/>
            </a:rPr>
            <a:t>and</a:t>
          </a:r>
          <a:r>
            <a:rPr lang="en-US" sz="1600" kern="1200">
              <a:latin typeface="Open Sans"/>
              <a:ea typeface="Open Sans"/>
              <a:cs typeface="Open Sans"/>
            </a:rPr>
            <a:t> </a:t>
          </a:r>
        </a:p>
      </dsp:txBody>
      <dsp:txXfrm>
        <a:off x="33926" y="393196"/>
        <a:ext cx="9000641" cy="627128"/>
      </dsp:txXfrm>
    </dsp:sp>
    <dsp:sp modelId="{3075F552-147A-4D8C-B1F6-7F7FD75A3BA1}">
      <dsp:nvSpPr>
        <dsp:cNvPr id="0" name=""/>
        <dsp:cNvSpPr/>
      </dsp:nvSpPr>
      <dsp:spPr>
        <a:xfrm>
          <a:off x="0" y="1100330"/>
          <a:ext cx="9068493" cy="69498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Open Sans"/>
              <a:ea typeface="Open Sans"/>
              <a:cs typeface="Open Sans"/>
            </a:rPr>
            <a:t>2. The voter claims to have previously registered to vote for this election (either at least 15 days before this election, or within 14 days at the clerk’s office with proof of residency) </a:t>
          </a:r>
          <a:r>
            <a:rPr lang="en-US" sz="1600" u="sng" kern="1200">
              <a:latin typeface="Open Sans"/>
              <a:ea typeface="Open Sans"/>
              <a:cs typeface="Open Sans"/>
            </a:rPr>
            <a:t>and</a:t>
          </a:r>
          <a:r>
            <a:rPr lang="en-US" sz="1600" kern="1200">
              <a:latin typeface="Open Sans"/>
              <a:ea typeface="Open Sans"/>
              <a:cs typeface="Open Sans"/>
            </a:rPr>
            <a:t> </a:t>
          </a:r>
        </a:p>
      </dsp:txBody>
      <dsp:txXfrm>
        <a:off x="33926" y="1134256"/>
        <a:ext cx="9000641" cy="627128"/>
      </dsp:txXfrm>
    </dsp:sp>
    <dsp:sp modelId="{78CA768E-5F64-4CF8-BBC5-ED48A398F496}">
      <dsp:nvSpPr>
        <dsp:cNvPr id="0" name=""/>
        <dsp:cNvSpPr/>
      </dsp:nvSpPr>
      <dsp:spPr>
        <a:xfrm>
          <a:off x="0" y="1841390"/>
          <a:ext cx="9068493" cy="6949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Open Sans"/>
              <a:ea typeface="Open Sans"/>
              <a:cs typeface="Open Sans"/>
            </a:rPr>
            <a:t>3. The voter is unable or refuses to go to the clerk's office to register to vote on Election Day.</a:t>
          </a:r>
        </a:p>
      </dsp:txBody>
      <dsp:txXfrm>
        <a:off x="33926" y="1875316"/>
        <a:ext cx="9000641" cy="62712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8C0E7-FB76-2E46-9188-C5AA9419C5D8}" type="datetimeFigureOut">
              <a:rPr lang="en-US" smtClean="0"/>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93FF-08AF-0249-9621-ED2DBE92345D}" type="slidenum">
              <a:rPr lang="en-US" smtClean="0"/>
              <a:t>‹#›</a:t>
            </a:fld>
            <a:endParaRPr lang="en-US"/>
          </a:p>
        </p:txBody>
      </p:sp>
    </p:spTree>
    <p:extLst>
      <p:ext uri="{BB962C8B-B14F-4D97-AF65-F5344CB8AC3E}">
        <p14:creationId xmlns:p14="http://schemas.microsoft.com/office/powerpoint/2010/main" val="107558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6593FF-08AF-0249-9621-ED2DBE92345D}" type="slidenum">
              <a:rPr lang="en-US" smtClean="0"/>
              <a:t>1</a:t>
            </a:fld>
            <a:endParaRPr lang="en-US"/>
          </a:p>
        </p:txBody>
      </p:sp>
    </p:spTree>
    <p:extLst>
      <p:ext uri="{BB962C8B-B14F-4D97-AF65-F5344CB8AC3E}">
        <p14:creationId xmlns:p14="http://schemas.microsoft.com/office/powerpoint/2010/main" val="3193149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9BBF1-0422-989B-A65A-7C8C22979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9D907-668D-7F19-77D1-57DDBB91CC7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83BB955-193E-7EE2-D591-A929D23B4F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8ED43C-500F-8CA0-7805-4F631967B625}"/>
              </a:ext>
            </a:extLst>
          </p:cNvPr>
          <p:cNvSpPr>
            <a:spLocks noGrp="1"/>
          </p:cNvSpPr>
          <p:nvPr>
            <p:ph type="sldNum" sz="quarter" idx="5"/>
          </p:nvPr>
        </p:nvSpPr>
        <p:spPr/>
        <p:txBody>
          <a:bodyPr/>
          <a:lstStyle/>
          <a:p>
            <a:fld id="{8E6593FF-08AF-0249-9621-ED2DBE92345D}" type="slidenum">
              <a:rPr lang="en-US" smtClean="0"/>
              <a:t>11</a:t>
            </a:fld>
            <a:endParaRPr lang="en-US"/>
          </a:p>
        </p:txBody>
      </p:sp>
    </p:spTree>
    <p:extLst>
      <p:ext uri="{BB962C8B-B14F-4D97-AF65-F5344CB8AC3E}">
        <p14:creationId xmlns:p14="http://schemas.microsoft.com/office/powerpoint/2010/main" val="420649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AEF2-4421-EFB2-D876-921FD771F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AF856-0769-F5B4-B86C-F0CD1982B2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A14092C-C453-E6D6-714E-7C4DFF3A9C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880268-0E20-847B-59EB-93A2E3AA45AD}"/>
              </a:ext>
            </a:extLst>
          </p:cNvPr>
          <p:cNvSpPr>
            <a:spLocks noGrp="1"/>
          </p:cNvSpPr>
          <p:nvPr>
            <p:ph type="sldNum" sz="quarter" idx="5"/>
          </p:nvPr>
        </p:nvSpPr>
        <p:spPr/>
        <p:txBody>
          <a:bodyPr/>
          <a:lstStyle/>
          <a:p>
            <a:fld id="{8E6593FF-08AF-0249-9621-ED2DBE92345D}" type="slidenum">
              <a:rPr lang="en-US" smtClean="0"/>
              <a:t>12</a:t>
            </a:fld>
            <a:endParaRPr lang="en-US"/>
          </a:p>
        </p:txBody>
      </p:sp>
    </p:spTree>
    <p:extLst>
      <p:ext uri="{BB962C8B-B14F-4D97-AF65-F5344CB8AC3E}">
        <p14:creationId xmlns:p14="http://schemas.microsoft.com/office/powerpoint/2010/main" val="191427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540C3-52C6-8CCF-4AC5-92B6BCA07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A8D74-A208-F3EF-B616-1FCCA48677E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B263131-69E5-6D74-8879-CEAF003AF0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74A9AA-1F08-E621-F9DC-513349096482}"/>
              </a:ext>
            </a:extLst>
          </p:cNvPr>
          <p:cNvSpPr>
            <a:spLocks noGrp="1"/>
          </p:cNvSpPr>
          <p:nvPr>
            <p:ph type="sldNum" sz="quarter" idx="5"/>
          </p:nvPr>
        </p:nvSpPr>
        <p:spPr/>
        <p:txBody>
          <a:bodyPr/>
          <a:lstStyle/>
          <a:p>
            <a:fld id="{8E6593FF-08AF-0249-9621-ED2DBE92345D}" type="slidenum">
              <a:rPr lang="en-US" smtClean="0"/>
              <a:t>14</a:t>
            </a:fld>
            <a:endParaRPr lang="en-US"/>
          </a:p>
        </p:txBody>
      </p:sp>
    </p:spTree>
    <p:extLst>
      <p:ext uri="{BB962C8B-B14F-4D97-AF65-F5344CB8AC3E}">
        <p14:creationId xmlns:p14="http://schemas.microsoft.com/office/powerpoint/2010/main" val="1827677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1C987-6E0E-B1B1-4E57-401112CBF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EC93C-38AE-7644-1E64-8A282650F73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A3E2E28-9CDE-B9D3-B612-A2F4C49C62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77C5EF-BEFD-35FC-DD2E-B043BF7F3462}"/>
              </a:ext>
            </a:extLst>
          </p:cNvPr>
          <p:cNvSpPr>
            <a:spLocks noGrp="1"/>
          </p:cNvSpPr>
          <p:nvPr>
            <p:ph type="sldNum" sz="quarter" idx="5"/>
          </p:nvPr>
        </p:nvSpPr>
        <p:spPr/>
        <p:txBody>
          <a:bodyPr/>
          <a:lstStyle/>
          <a:p>
            <a:fld id="{8E6593FF-08AF-0249-9621-ED2DBE92345D}" type="slidenum">
              <a:rPr lang="en-US" smtClean="0"/>
              <a:t>15</a:t>
            </a:fld>
            <a:endParaRPr lang="en-US"/>
          </a:p>
        </p:txBody>
      </p:sp>
    </p:spTree>
    <p:extLst>
      <p:ext uri="{BB962C8B-B14F-4D97-AF65-F5344CB8AC3E}">
        <p14:creationId xmlns:p14="http://schemas.microsoft.com/office/powerpoint/2010/main" val="1581719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0CB92-03F7-3909-B13D-3DA1CB9F9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0EA63-693A-D502-EB60-75D0448DA37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629384A-1EED-6389-A539-5268750375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6DAE28-8703-62EF-1195-7DD64983A004}"/>
              </a:ext>
            </a:extLst>
          </p:cNvPr>
          <p:cNvSpPr>
            <a:spLocks noGrp="1"/>
          </p:cNvSpPr>
          <p:nvPr>
            <p:ph type="sldNum" sz="quarter" idx="5"/>
          </p:nvPr>
        </p:nvSpPr>
        <p:spPr/>
        <p:txBody>
          <a:bodyPr/>
          <a:lstStyle/>
          <a:p>
            <a:fld id="{8E6593FF-08AF-0249-9621-ED2DBE92345D}" type="slidenum">
              <a:rPr lang="en-US" smtClean="0"/>
              <a:t>16</a:t>
            </a:fld>
            <a:endParaRPr lang="en-US"/>
          </a:p>
        </p:txBody>
      </p:sp>
    </p:spTree>
    <p:extLst>
      <p:ext uri="{BB962C8B-B14F-4D97-AF65-F5344CB8AC3E}">
        <p14:creationId xmlns:p14="http://schemas.microsoft.com/office/powerpoint/2010/main" val="257032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D67C7-B83C-809E-6193-154EC88BA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74F4-F12B-1F3F-07B2-E87A89F21D9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679B785-2CE4-5545-1999-60D03028EB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85AA44-D143-B22B-8D2E-07B8E14F028F}"/>
              </a:ext>
            </a:extLst>
          </p:cNvPr>
          <p:cNvSpPr>
            <a:spLocks noGrp="1"/>
          </p:cNvSpPr>
          <p:nvPr>
            <p:ph type="sldNum" sz="quarter" idx="5"/>
          </p:nvPr>
        </p:nvSpPr>
        <p:spPr/>
        <p:txBody>
          <a:bodyPr/>
          <a:lstStyle/>
          <a:p>
            <a:fld id="{8E6593FF-08AF-0249-9621-ED2DBE92345D}" type="slidenum">
              <a:rPr lang="en-US" smtClean="0"/>
              <a:t>17</a:t>
            </a:fld>
            <a:endParaRPr lang="en-US"/>
          </a:p>
        </p:txBody>
      </p:sp>
    </p:spTree>
    <p:extLst>
      <p:ext uri="{BB962C8B-B14F-4D97-AF65-F5344CB8AC3E}">
        <p14:creationId xmlns:p14="http://schemas.microsoft.com/office/powerpoint/2010/main" val="163807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11FB-6B1C-40B6-5280-416ED0E0B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0D69E-28C9-683A-4D41-ED9899FD71F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48EF06C-2491-C87C-F702-90A26E1180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9D37BE-057E-FA17-0BAC-73BB21316A00}"/>
              </a:ext>
            </a:extLst>
          </p:cNvPr>
          <p:cNvSpPr>
            <a:spLocks noGrp="1"/>
          </p:cNvSpPr>
          <p:nvPr>
            <p:ph type="sldNum" sz="quarter" idx="5"/>
          </p:nvPr>
        </p:nvSpPr>
        <p:spPr/>
        <p:txBody>
          <a:bodyPr/>
          <a:lstStyle/>
          <a:p>
            <a:fld id="{8E6593FF-08AF-0249-9621-ED2DBE92345D}" type="slidenum">
              <a:rPr lang="en-US" smtClean="0"/>
              <a:t>18</a:t>
            </a:fld>
            <a:endParaRPr lang="en-US"/>
          </a:p>
        </p:txBody>
      </p:sp>
    </p:spTree>
    <p:extLst>
      <p:ext uri="{BB962C8B-B14F-4D97-AF65-F5344CB8AC3E}">
        <p14:creationId xmlns:p14="http://schemas.microsoft.com/office/powerpoint/2010/main" val="2984929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C07BF-4577-095C-CFB9-EB6414FC5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615E3-3EC1-9FBD-F173-1270F78393F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7541BF2-F4F2-A2BA-ADA3-8C617499F0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F4C65F-CD46-31C5-E22F-7B85E099A7A7}"/>
              </a:ext>
            </a:extLst>
          </p:cNvPr>
          <p:cNvSpPr>
            <a:spLocks noGrp="1"/>
          </p:cNvSpPr>
          <p:nvPr>
            <p:ph type="sldNum" sz="quarter" idx="5"/>
          </p:nvPr>
        </p:nvSpPr>
        <p:spPr/>
        <p:txBody>
          <a:bodyPr/>
          <a:lstStyle/>
          <a:p>
            <a:fld id="{8E6593FF-08AF-0249-9621-ED2DBE92345D}" type="slidenum">
              <a:rPr lang="en-US" smtClean="0"/>
              <a:t>19</a:t>
            </a:fld>
            <a:endParaRPr lang="en-US"/>
          </a:p>
        </p:txBody>
      </p:sp>
    </p:spTree>
    <p:extLst>
      <p:ext uri="{BB962C8B-B14F-4D97-AF65-F5344CB8AC3E}">
        <p14:creationId xmlns:p14="http://schemas.microsoft.com/office/powerpoint/2010/main" val="420454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B1DA2-7ED3-2357-3E08-E8EF485C8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0B811-D0AB-B8A8-A34D-A4DE3F70C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7C3D5-63E9-F246-29EA-51B3D93689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C84E64-6F1F-0718-EB80-32449CFA9328}"/>
              </a:ext>
            </a:extLst>
          </p:cNvPr>
          <p:cNvSpPr>
            <a:spLocks noGrp="1"/>
          </p:cNvSpPr>
          <p:nvPr>
            <p:ph type="sldNum" sz="quarter" idx="5"/>
          </p:nvPr>
        </p:nvSpPr>
        <p:spPr/>
        <p:txBody>
          <a:bodyPr/>
          <a:lstStyle/>
          <a:p>
            <a:fld id="{8E6593FF-08AF-0249-9621-ED2DBE92345D}" type="slidenum">
              <a:rPr lang="en-US" smtClean="0"/>
              <a:t>20</a:t>
            </a:fld>
            <a:endParaRPr lang="en-US"/>
          </a:p>
        </p:txBody>
      </p:sp>
    </p:spTree>
    <p:extLst>
      <p:ext uri="{BB962C8B-B14F-4D97-AF65-F5344CB8AC3E}">
        <p14:creationId xmlns:p14="http://schemas.microsoft.com/office/powerpoint/2010/main" val="2839154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828A8-6ED9-8E89-C0C5-ADC81E75D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F4E4E-D2A8-5DFB-4424-F4E68210D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2844E-8561-4D80-13CE-4B98C8A88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12D09F-594A-F72A-97BE-08EF82725CC1}"/>
              </a:ext>
            </a:extLst>
          </p:cNvPr>
          <p:cNvSpPr>
            <a:spLocks noGrp="1"/>
          </p:cNvSpPr>
          <p:nvPr>
            <p:ph type="sldNum" sz="quarter" idx="5"/>
          </p:nvPr>
        </p:nvSpPr>
        <p:spPr/>
        <p:txBody>
          <a:bodyPr/>
          <a:lstStyle/>
          <a:p>
            <a:fld id="{8E6593FF-08AF-0249-9621-ED2DBE92345D}" type="slidenum">
              <a:rPr lang="en-US" smtClean="0"/>
              <a:t>21</a:t>
            </a:fld>
            <a:endParaRPr lang="en-US"/>
          </a:p>
        </p:txBody>
      </p:sp>
    </p:spTree>
    <p:extLst>
      <p:ext uri="{BB962C8B-B14F-4D97-AF65-F5344CB8AC3E}">
        <p14:creationId xmlns:p14="http://schemas.microsoft.com/office/powerpoint/2010/main" val="202506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1EF91-8820-4994-1045-63F423CAE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F1ABA-B364-DA38-EDF3-974A5891176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53FC7BF-5098-F777-7715-72297332B7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a:extLst>
              <a:ext uri="{FF2B5EF4-FFF2-40B4-BE49-F238E27FC236}">
                <a16:creationId xmlns:a16="http://schemas.microsoft.com/office/drawing/2014/main" id="{3874B149-F1B3-3B73-9F80-12818AE3726A}"/>
              </a:ext>
            </a:extLst>
          </p:cNvPr>
          <p:cNvSpPr>
            <a:spLocks noGrp="1"/>
          </p:cNvSpPr>
          <p:nvPr>
            <p:ph type="sldNum" sz="quarter" idx="5"/>
          </p:nvPr>
        </p:nvSpPr>
        <p:spPr/>
        <p:txBody>
          <a:bodyPr/>
          <a:lstStyle/>
          <a:p>
            <a:fld id="{8E6593FF-08AF-0249-9621-ED2DBE92345D}" type="slidenum">
              <a:rPr lang="en-US" smtClean="0"/>
              <a:t>2</a:t>
            </a:fld>
            <a:endParaRPr lang="en-US"/>
          </a:p>
        </p:txBody>
      </p:sp>
    </p:spTree>
    <p:extLst>
      <p:ext uri="{BB962C8B-B14F-4D97-AF65-F5344CB8AC3E}">
        <p14:creationId xmlns:p14="http://schemas.microsoft.com/office/powerpoint/2010/main" val="3886787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E2F68-CE97-697C-E98F-A3FBEF8C4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73C03-927A-FACE-B114-E58546BB0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120DE-EB8D-BF75-D2D0-667FC221F65B}"/>
              </a:ext>
            </a:extLst>
          </p:cNvPr>
          <p:cNvSpPr>
            <a:spLocks noGrp="1"/>
          </p:cNvSpPr>
          <p:nvPr>
            <p:ph type="body" idx="1"/>
          </p:nvPr>
        </p:nvSpPr>
        <p:spPr/>
        <p:txBody>
          <a:bodyPr/>
          <a:lstStyle/>
          <a:p>
            <a:pPr marL="183242" indent="-183242" defTabSz="977293">
              <a:buFont typeface="Arial" panose="020B0604020202020204" pitchFamily="34" charset="0"/>
              <a:buChar char="•"/>
              <a:defRPr/>
            </a:pPr>
            <a:endParaRPr lang="en-US"/>
          </a:p>
        </p:txBody>
      </p:sp>
      <p:sp>
        <p:nvSpPr>
          <p:cNvPr id="4" name="Slide Number Placeholder 3">
            <a:extLst>
              <a:ext uri="{FF2B5EF4-FFF2-40B4-BE49-F238E27FC236}">
                <a16:creationId xmlns:a16="http://schemas.microsoft.com/office/drawing/2014/main" id="{662259FC-0E97-B04A-099C-DC2B76DB98F3}"/>
              </a:ext>
            </a:extLst>
          </p:cNvPr>
          <p:cNvSpPr>
            <a:spLocks noGrp="1"/>
          </p:cNvSpPr>
          <p:nvPr>
            <p:ph type="sldNum" sz="quarter" idx="5"/>
          </p:nvPr>
        </p:nvSpPr>
        <p:spPr/>
        <p:txBody>
          <a:bodyPr/>
          <a:lstStyle/>
          <a:p>
            <a:fld id="{8E6593FF-08AF-0249-9621-ED2DBE92345D}" type="slidenum">
              <a:rPr lang="en-US" smtClean="0"/>
              <a:t>22</a:t>
            </a:fld>
            <a:endParaRPr lang="en-US"/>
          </a:p>
        </p:txBody>
      </p:sp>
    </p:spTree>
    <p:extLst>
      <p:ext uri="{BB962C8B-B14F-4D97-AF65-F5344CB8AC3E}">
        <p14:creationId xmlns:p14="http://schemas.microsoft.com/office/powerpoint/2010/main" val="3943427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FFD8D-584B-2D66-A8EF-EE692E806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07393-3C92-0040-52D6-F0DC05BF1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65F24-662E-83F8-B8D6-EE2D3FAB18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CAD94A-13C1-576B-54A1-19BC757CD45B}"/>
              </a:ext>
            </a:extLst>
          </p:cNvPr>
          <p:cNvSpPr>
            <a:spLocks noGrp="1"/>
          </p:cNvSpPr>
          <p:nvPr>
            <p:ph type="sldNum" sz="quarter" idx="5"/>
          </p:nvPr>
        </p:nvSpPr>
        <p:spPr/>
        <p:txBody>
          <a:bodyPr/>
          <a:lstStyle/>
          <a:p>
            <a:fld id="{8E6593FF-08AF-0249-9621-ED2DBE92345D}" type="slidenum">
              <a:rPr lang="en-US" smtClean="0"/>
              <a:t>23</a:t>
            </a:fld>
            <a:endParaRPr lang="en-US"/>
          </a:p>
        </p:txBody>
      </p:sp>
    </p:spTree>
    <p:extLst>
      <p:ext uri="{BB962C8B-B14F-4D97-AF65-F5344CB8AC3E}">
        <p14:creationId xmlns:p14="http://schemas.microsoft.com/office/powerpoint/2010/main" val="61419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76864-D5FA-A906-F3F6-E17DD907F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C023B-DB45-80CE-90F8-813B31C9C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22501-A26E-8C31-9E25-07E756627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6C0A77-F832-9DAB-868C-77648B8403AD}"/>
              </a:ext>
            </a:extLst>
          </p:cNvPr>
          <p:cNvSpPr>
            <a:spLocks noGrp="1"/>
          </p:cNvSpPr>
          <p:nvPr>
            <p:ph type="sldNum" sz="quarter" idx="5"/>
          </p:nvPr>
        </p:nvSpPr>
        <p:spPr/>
        <p:txBody>
          <a:bodyPr/>
          <a:lstStyle/>
          <a:p>
            <a:fld id="{8E6593FF-08AF-0249-9621-ED2DBE92345D}" type="slidenum">
              <a:rPr lang="en-US" smtClean="0"/>
              <a:t>24</a:t>
            </a:fld>
            <a:endParaRPr lang="en-US"/>
          </a:p>
        </p:txBody>
      </p:sp>
    </p:spTree>
    <p:extLst>
      <p:ext uri="{BB962C8B-B14F-4D97-AF65-F5344CB8AC3E}">
        <p14:creationId xmlns:p14="http://schemas.microsoft.com/office/powerpoint/2010/main" val="1193394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C0C3-25B5-A100-B0C1-5F556D1C2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B13A3-3B45-87AE-E53C-9B0BB13FA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CF60A-694A-4162-FAD6-8D12297428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5C62E4-7886-C1F8-7F0D-E16DA453FBAD}"/>
              </a:ext>
            </a:extLst>
          </p:cNvPr>
          <p:cNvSpPr>
            <a:spLocks noGrp="1"/>
          </p:cNvSpPr>
          <p:nvPr>
            <p:ph type="sldNum" sz="quarter" idx="5"/>
          </p:nvPr>
        </p:nvSpPr>
        <p:spPr/>
        <p:txBody>
          <a:bodyPr/>
          <a:lstStyle/>
          <a:p>
            <a:fld id="{8E6593FF-08AF-0249-9621-ED2DBE92345D}" type="slidenum">
              <a:rPr lang="en-US" smtClean="0"/>
              <a:t>25</a:t>
            </a:fld>
            <a:endParaRPr lang="en-US"/>
          </a:p>
        </p:txBody>
      </p:sp>
    </p:spTree>
    <p:extLst>
      <p:ext uri="{BB962C8B-B14F-4D97-AF65-F5344CB8AC3E}">
        <p14:creationId xmlns:p14="http://schemas.microsoft.com/office/powerpoint/2010/main" val="4281781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F240C-8709-64E7-BE40-70F6462B4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C3441-D153-EE23-874C-CFFE23B8D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469E0-A82F-8EA2-C7BA-B795941A42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756EA6-6262-B2B7-F1A1-9E45A76F6760}"/>
              </a:ext>
            </a:extLst>
          </p:cNvPr>
          <p:cNvSpPr>
            <a:spLocks noGrp="1"/>
          </p:cNvSpPr>
          <p:nvPr>
            <p:ph type="sldNum" sz="quarter" idx="5"/>
          </p:nvPr>
        </p:nvSpPr>
        <p:spPr/>
        <p:txBody>
          <a:bodyPr/>
          <a:lstStyle/>
          <a:p>
            <a:fld id="{8E6593FF-08AF-0249-9621-ED2DBE92345D}" type="slidenum">
              <a:rPr lang="en-US" smtClean="0"/>
              <a:t>26</a:t>
            </a:fld>
            <a:endParaRPr lang="en-US"/>
          </a:p>
        </p:txBody>
      </p:sp>
    </p:spTree>
    <p:extLst>
      <p:ext uri="{BB962C8B-B14F-4D97-AF65-F5344CB8AC3E}">
        <p14:creationId xmlns:p14="http://schemas.microsoft.com/office/powerpoint/2010/main" val="3218843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FD2B-91D5-8C57-0DA7-3244BA4FE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FED00-0336-1F71-D04D-12F765B4B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08DBA-F6A7-A672-D282-96F297169E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B0FB3E-ADEE-0B73-50D5-2F56BFC5A649}"/>
              </a:ext>
            </a:extLst>
          </p:cNvPr>
          <p:cNvSpPr>
            <a:spLocks noGrp="1"/>
          </p:cNvSpPr>
          <p:nvPr>
            <p:ph type="sldNum" sz="quarter" idx="5"/>
          </p:nvPr>
        </p:nvSpPr>
        <p:spPr/>
        <p:txBody>
          <a:bodyPr/>
          <a:lstStyle/>
          <a:p>
            <a:fld id="{8E6593FF-08AF-0249-9621-ED2DBE92345D}" type="slidenum">
              <a:rPr lang="en-US" smtClean="0"/>
              <a:t>27</a:t>
            </a:fld>
            <a:endParaRPr lang="en-US"/>
          </a:p>
        </p:txBody>
      </p:sp>
    </p:spTree>
    <p:extLst>
      <p:ext uri="{BB962C8B-B14F-4D97-AF65-F5344CB8AC3E}">
        <p14:creationId xmlns:p14="http://schemas.microsoft.com/office/powerpoint/2010/main" val="782206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E8AED-F082-D1A5-01FE-C6306EE68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8BE85-7CE8-661F-3B82-7524645476F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85CAA4C-EE90-6B5B-AB42-97DB7E5BA1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E5C21C-B813-24C7-4685-3EB56649E657}"/>
              </a:ext>
            </a:extLst>
          </p:cNvPr>
          <p:cNvSpPr>
            <a:spLocks noGrp="1"/>
          </p:cNvSpPr>
          <p:nvPr>
            <p:ph type="sldNum" sz="quarter" idx="5"/>
          </p:nvPr>
        </p:nvSpPr>
        <p:spPr/>
        <p:txBody>
          <a:bodyPr/>
          <a:lstStyle/>
          <a:p>
            <a:fld id="{8E6593FF-08AF-0249-9621-ED2DBE92345D}" type="slidenum">
              <a:rPr lang="en-US" smtClean="0"/>
              <a:t>28</a:t>
            </a:fld>
            <a:endParaRPr lang="en-US"/>
          </a:p>
        </p:txBody>
      </p:sp>
    </p:spTree>
    <p:extLst>
      <p:ext uri="{BB962C8B-B14F-4D97-AF65-F5344CB8AC3E}">
        <p14:creationId xmlns:p14="http://schemas.microsoft.com/office/powerpoint/2010/main" val="1500984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CEBC-E0B4-653D-38D2-6E04D3370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B151E-95CE-0D49-F9C1-78725CAE24B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BA9A94-39D3-99F6-D6C7-4A8FA56760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5C5A58-00F6-0D0E-82C6-1570309D2C82}"/>
              </a:ext>
            </a:extLst>
          </p:cNvPr>
          <p:cNvSpPr>
            <a:spLocks noGrp="1"/>
          </p:cNvSpPr>
          <p:nvPr>
            <p:ph type="sldNum" sz="quarter" idx="5"/>
          </p:nvPr>
        </p:nvSpPr>
        <p:spPr/>
        <p:txBody>
          <a:bodyPr/>
          <a:lstStyle/>
          <a:p>
            <a:fld id="{8E6593FF-08AF-0249-9621-ED2DBE92345D}" type="slidenum">
              <a:rPr lang="en-US" smtClean="0"/>
              <a:t>29</a:t>
            </a:fld>
            <a:endParaRPr lang="en-US"/>
          </a:p>
        </p:txBody>
      </p:sp>
    </p:spTree>
    <p:extLst>
      <p:ext uri="{BB962C8B-B14F-4D97-AF65-F5344CB8AC3E}">
        <p14:creationId xmlns:p14="http://schemas.microsoft.com/office/powerpoint/2010/main" val="1759101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67833-227F-DECD-1207-451A66548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6F352-CC21-34FD-048F-5A3005DB13F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9185A2D-CAB2-6554-4E5E-310B5DEDCC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AA1C61-2A7E-5D8D-B515-AA9AEC3A0136}"/>
              </a:ext>
            </a:extLst>
          </p:cNvPr>
          <p:cNvSpPr>
            <a:spLocks noGrp="1"/>
          </p:cNvSpPr>
          <p:nvPr>
            <p:ph type="sldNum" sz="quarter" idx="5"/>
          </p:nvPr>
        </p:nvSpPr>
        <p:spPr/>
        <p:txBody>
          <a:bodyPr/>
          <a:lstStyle/>
          <a:p>
            <a:fld id="{8E6593FF-08AF-0249-9621-ED2DBE92345D}" type="slidenum">
              <a:rPr lang="en-US" smtClean="0"/>
              <a:t>30</a:t>
            </a:fld>
            <a:endParaRPr lang="en-US"/>
          </a:p>
        </p:txBody>
      </p:sp>
    </p:spTree>
    <p:extLst>
      <p:ext uri="{BB962C8B-B14F-4D97-AF65-F5344CB8AC3E}">
        <p14:creationId xmlns:p14="http://schemas.microsoft.com/office/powerpoint/2010/main" val="2023015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094BA-5535-2197-8578-EED2FB112F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FBAB-6AD3-E73B-AF03-087C5ECE5C7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F100207-2ADD-1FA4-4EAF-57EA7BA61F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1BC5B3-B75D-6EED-85B8-B2E999C5F439}"/>
              </a:ext>
            </a:extLst>
          </p:cNvPr>
          <p:cNvSpPr>
            <a:spLocks noGrp="1"/>
          </p:cNvSpPr>
          <p:nvPr>
            <p:ph type="sldNum" sz="quarter" idx="5"/>
          </p:nvPr>
        </p:nvSpPr>
        <p:spPr/>
        <p:txBody>
          <a:bodyPr/>
          <a:lstStyle/>
          <a:p>
            <a:fld id="{8E6593FF-08AF-0249-9621-ED2DBE92345D}" type="slidenum">
              <a:rPr lang="en-US" smtClean="0"/>
              <a:t>31</a:t>
            </a:fld>
            <a:endParaRPr lang="en-US"/>
          </a:p>
        </p:txBody>
      </p:sp>
    </p:spTree>
    <p:extLst>
      <p:ext uri="{BB962C8B-B14F-4D97-AF65-F5344CB8AC3E}">
        <p14:creationId xmlns:p14="http://schemas.microsoft.com/office/powerpoint/2010/main" val="176592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6593FF-08AF-0249-9621-ED2DBE92345D}" type="slidenum">
              <a:rPr lang="en-US" smtClean="0"/>
              <a:t>3</a:t>
            </a:fld>
            <a:endParaRPr lang="en-US"/>
          </a:p>
        </p:txBody>
      </p:sp>
    </p:spTree>
    <p:extLst>
      <p:ext uri="{BB962C8B-B14F-4D97-AF65-F5344CB8AC3E}">
        <p14:creationId xmlns:p14="http://schemas.microsoft.com/office/powerpoint/2010/main" val="341572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6834A-1D57-1948-A75A-6790EBC93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31FE2-DE07-45A0-FAE3-FFFDE15A0AD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A8D65A-6D93-001E-32C6-9252BF6B47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8EC017-32AE-CA79-33DD-54EA3CDB2E07}"/>
              </a:ext>
            </a:extLst>
          </p:cNvPr>
          <p:cNvSpPr>
            <a:spLocks noGrp="1"/>
          </p:cNvSpPr>
          <p:nvPr>
            <p:ph type="sldNum" sz="quarter" idx="5"/>
          </p:nvPr>
        </p:nvSpPr>
        <p:spPr/>
        <p:txBody>
          <a:bodyPr/>
          <a:lstStyle/>
          <a:p>
            <a:fld id="{8E6593FF-08AF-0249-9621-ED2DBE92345D}" type="slidenum">
              <a:rPr lang="en-US" smtClean="0"/>
              <a:t>32</a:t>
            </a:fld>
            <a:endParaRPr lang="en-US"/>
          </a:p>
        </p:txBody>
      </p:sp>
    </p:spTree>
    <p:extLst>
      <p:ext uri="{BB962C8B-B14F-4D97-AF65-F5344CB8AC3E}">
        <p14:creationId xmlns:p14="http://schemas.microsoft.com/office/powerpoint/2010/main" val="1506198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AAC8-5852-9D43-C948-6B85063FF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AF3D3-B7D4-4EA8-7A75-95FDD65B936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8F6D6FE-6B24-E0D5-DA1B-19650DC821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4150D-7322-B66E-20FA-2658D04356BB}"/>
              </a:ext>
            </a:extLst>
          </p:cNvPr>
          <p:cNvSpPr>
            <a:spLocks noGrp="1"/>
          </p:cNvSpPr>
          <p:nvPr>
            <p:ph type="sldNum" sz="quarter" idx="5"/>
          </p:nvPr>
        </p:nvSpPr>
        <p:spPr/>
        <p:txBody>
          <a:bodyPr/>
          <a:lstStyle/>
          <a:p>
            <a:fld id="{8E6593FF-08AF-0249-9621-ED2DBE92345D}" type="slidenum">
              <a:rPr lang="en-US" smtClean="0"/>
              <a:t>33</a:t>
            </a:fld>
            <a:endParaRPr lang="en-US"/>
          </a:p>
        </p:txBody>
      </p:sp>
    </p:spTree>
    <p:extLst>
      <p:ext uri="{BB962C8B-B14F-4D97-AF65-F5344CB8AC3E}">
        <p14:creationId xmlns:p14="http://schemas.microsoft.com/office/powerpoint/2010/main" val="2296927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94D5-AD43-F0CB-3A02-15D62AF60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FFFAD-2653-24D4-5620-895BD8B32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9026B-B6F1-0BD8-559B-06D354B219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240B5B-EFA3-448C-FBBF-67AA690E567F}"/>
              </a:ext>
            </a:extLst>
          </p:cNvPr>
          <p:cNvSpPr>
            <a:spLocks noGrp="1"/>
          </p:cNvSpPr>
          <p:nvPr>
            <p:ph type="sldNum" sz="quarter" idx="5"/>
          </p:nvPr>
        </p:nvSpPr>
        <p:spPr/>
        <p:txBody>
          <a:bodyPr/>
          <a:lstStyle/>
          <a:p>
            <a:fld id="{8E6593FF-08AF-0249-9621-ED2DBE92345D}" type="slidenum">
              <a:rPr lang="en-US" smtClean="0"/>
              <a:t>34</a:t>
            </a:fld>
            <a:endParaRPr lang="en-US"/>
          </a:p>
        </p:txBody>
      </p:sp>
    </p:spTree>
    <p:extLst>
      <p:ext uri="{BB962C8B-B14F-4D97-AF65-F5344CB8AC3E}">
        <p14:creationId xmlns:p14="http://schemas.microsoft.com/office/powerpoint/2010/main" val="594861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0F36-AC29-AD3F-32C0-E9A9CA950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62270-B0F2-EA83-7493-5E7AC8BDAC6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3D97B7D-EF13-4ABD-2262-94C6D4D8C8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DB2BD-1DAF-E2FE-37C8-9B2197E3BA3A}"/>
              </a:ext>
            </a:extLst>
          </p:cNvPr>
          <p:cNvSpPr>
            <a:spLocks noGrp="1"/>
          </p:cNvSpPr>
          <p:nvPr>
            <p:ph type="sldNum" sz="quarter" idx="5"/>
          </p:nvPr>
        </p:nvSpPr>
        <p:spPr/>
        <p:txBody>
          <a:bodyPr/>
          <a:lstStyle/>
          <a:p>
            <a:fld id="{8E6593FF-08AF-0249-9621-ED2DBE92345D}" type="slidenum">
              <a:rPr lang="en-US" smtClean="0"/>
              <a:t>35</a:t>
            </a:fld>
            <a:endParaRPr lang="en-US"/>
          </a:p>
        </p:txBody>
      </p:sp>
    </p:spTree>
    <p:extLst>
      <p:ext uri="{BB962C8B-B14F-4D97-AF65-F5344CB8AC3E}">
        <p14:creationId xmlns:p14="http://schemas.microsoft.com/office/powerpoint/2010/main" val="3399061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1791D-D713-DA7D-D4DF-55F15CEF7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EF64A-D70F-EC6B-2917-669BFC2D0FC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518C15F-847D-2D31-2D1C-19204E8A04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0DDFE8-4360-1C72-2E40-668CFFFC115F}"/>
              </a:ext>
            </a:extLst>
          </p:cNvPr>
          <p:cNvSpPr>
            <a:spLocks noGrp="1"/>
          </p:cNvSpPr>
          <p:nvPr>
            <p:ph type="sldNum" sz="quarter" idx="5"/>
          </p:nvPr>
        </p:nvSpPr>
        <p:spPr/>
        <p:txBody>
          <a:bodyPr/>
          <a:lstStyle/>
          <a:p>
            <a:fld id="{8E6593FF-08AF-0249-9621-ED2DBE92345D}" type="slidenum">
              <a:rPr lang="en-US" smtClean="0"/>
              <a:t>36</a:t>
            </a:fld>
            <a:endParaRPr lang="en-US"/>
          </a:p>
        </p:txBody>
      </p:sp>
    </p:spTree>
    <p:extLst>
      <p:ext uri="{BB962C8B-B14F-4D97-AF65-F5344CB8AC3E}">
        <p14:creationId xmlns:p14="http://schemas.microsoft.com/office/powerpoint/2010/main" val="277538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B004E-B6D0-E5C0-7415-AA5808B13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F5B81-B8AA-64E7-CEB4-23BBCF65914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AADA7D4-538C-5248-496E-E0AA0670B4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5DDF36-7554-A626-D884-B2F3BD6696BD}"/>
              </a:ext>
            </a:extLst>
          </p:cNvPr>
          <p:cNvSpPr>
            <a:spLocks noGrp="1"/>
          </p:cNvSpPr>
          <p:nvPr>
            <p:ph type="sldNum" sz="quarter" idx="5"/>
          </p:nvPr>
        </p:nvSpPr>
        <p:spPr/>
        <p:txBody>
          <a:bodyPr/>
          <a:lstStyle/>
          <a:p>
            <a:fld id="{8E6593FF-08AF-0249-9621-ED2DBE92345D}" type="slidenum">
              <a:rPr lang="en-US" smtClean="0"/>
              <a:t>37</a:t>
            </a:fld>
            <a:endParaRPr lang="en-US"/>
          </a:p>
        </p:txBody>
      </p:sp>
    </p:spTree>
    <p:extLst>
      <p:ext uri="{BB962C8B-B14F-4D97-AF65-F5344CB8AC3E}">
        <p14:creationId xmlns:p14="http://schemas.microsoft.com/office/powerpoint/2010/main" val="2517951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ACD42-918E-22EC-F788-B36D67FDB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AD5B2-CF17-3C8E-D914-71C3EC9B1C8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3A63461-4DEE-D1E6-1046-7E7F131342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72326B-60E0-3A86-00CB-E6D8080A699B}"/>
              </a:ext>
            </a:extLst>
          </p:cNvPr>
          <p:cNvSpPr>
            <a:spLocks noGrp="1"/>
          </p:cNvSpPr>
          <p:nvPr>
            <p:ph type="sldNum" sz="quarter" idx="5"/>
          </p:nvPr>
        </p:nvSpPr>
        <p:spPr/>
        <p:txBody>
          <a:bodyPr/>
          <a:lstStyle/>
          <a:p>
            <a:fld id="{8E6593FF-08AF-0249-9621-ED2DBE92345D}" type="slidenum">
              <a:rPr lang="en-US" smtClean="0"/>
              <a:t>38</a:t>
            </a:fld>
            <a:endParaRPr lang="en-US"/>
          </a:p>
        </p:txBody>
      </p:sp>
    </p:spTree>
    <p:extLst>
      <p:ext uri="{BB962C8B-B14F-4D97-AF65-F5344CB8AC3E}">
        <p14:creationId xmlns:p14="http://schemas.microsoft.com/office/powerpoint/2010/main" val="528109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570D0-76FB-B262-4F40-39DCB55E9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49D54-7715-147A-D15A-03A152E0AB4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2537517-A484-A2ED-5152-72449F7E4F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B54A3B-A50A-FD1E-4663-134E2BBAFF58}"/>
              </a:ext>
            </a:extLst>
          </p:cNvPr>
          <p:cNvSpPr>
            <a:spLocks noGrp="1"/>
          </p:cNvSpPr>
          <p:nvPr>
            <p:ph type="sldNum" sz="quarter" idx="5"/>
          </p:nvPr>
        </p:nvSpPr>
        <p:spPr/>
        <p:txBody>
          <a:bodyPr/>
          <a:lstStyle/>
          <a:p>
            <a:fld id="{8E6593FF-08AF-0249-9621-ED2DBE92345D}" type="slidenum">
              <a:rPr lang="en-US" smtClean="0"/>
              <a:t>39</a:t>
            </a:fld>
            <a:endParaRPr lang="en-US"/>
          </a:p>
        </p:txBody>
      </p:sp>
    </p:spTree>
    <p:extLst>
      <p:ext uri="{BB962C8B-B14F-4D97-AF65-F5344CB8AC3E}">
        <p14:creationId xmlns:p14="http://schemas.microsoft.com/office/powerpoint/2010/main" val="4159972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5160F-8257-2B25-81DE-9EF6B65F6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B62AC-5A4B-D210-59EE-E9F3A14D9A3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404BCEF-0BF2-4DE9-C728-C621181960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90ED3C-98A3-7CCE-78A4-B32DF46374E3}"/>
              </a:ext>
            </a:extLst>
          </p:cNvPr>
          <p:cNvSpPr>
            <a:spLocks noGrp="1"/>
          </p:cNvSpPr>
          <p:nvPr>
            <p:ph type="sldNum" sz="quarter" idx="5"/>
          </p:nvPr>
        </p:nvSpPr>
        <p:spPr/>
        <p:txBody>
          <a:bodyPr/>
          <a:lstStyle/>
          <a:p>
            <a:fld id="{8E6593FF-08AF-0249-9621-ED2DBE92345D}" type="slidenum">
              <a:rPr lang="en-US" smtClean="0"/>
              <a:t>40</a:t>
            </a:fld>
            <a:endParaRPr lang="en-US"/>
          </a:p>
        </p:txBody>
      </p:sp>
    </p:spTree>
    <p:extLst>
      <p:ext uri="{BB962C8B-B14F-4D97-AF65-F5344CB8AC3E}">
        <p14:creationId xmlns:p14="http://schemas.microsoft.com/office/powerpoint/2010/main" val="525364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8A2E8-FBBF-3DAB-ECE6-6D39151DF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55E8C-E1FE-BAFD-A8CF-49F61222961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8D8829-7147-C2B5-F5EC-0488C7024F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A21E67-7863-5F1D-F3D5-FC83CC2CC081}"/>
              </a:ext>
            </a:extLst>
          </p:cNvPr>
          <p:cNvSpPr>
            <a:spLocks noGrp="1"/>
          </p:cNvSpPr>
          <p:nvPr>
            <p:ph type="sldNum" sz="quarter" idx="5"/>
          </p:nvPr>
        </p:nvSpPr>
        <p:spPr/>
        <p:txBody>
          <a:bodyPr/>
          <a:lstStyle/>
          <a:p>
            <a:fld id="{8E6593FF-08AF-0249-9621-ED2DBE92345D}" type="slidenum">
              <a:rPr lang="en-US" smtClean="0"/>
              <a:t>41</a:t>
            </a:fld>
            <a:endParaRPr lang="en-US"/>
          </a:p>
        </p:txBody>
      </p:sp>
    </p:spTree>
    <p:extLst>
      <p:ext uri="{BB962C8B-B14F-4D97-AF65-F5344CB8AC3E}">
        <p14:creationId xmlns:p14="http://schemas.microsoft.com/office/powerpoint/2010/main" val="117495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6E328-53BB-42CB-A405-3F743218C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8D4AF-E0BF-C9AD-7D10-4BC49450BFC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34F963E-1679-F61C-A38D-16027F8157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7281CD-D029-E91E-B209-2268AD36AE33}"/>
              </a:ext>
            </a:extLst>
          </p:cNvPr>
          <p:cNvSpPr>
            <a:spLocks noGrp="1"/>
          </p:cNvSpPr>
          <p:nvPr>
            <p:ph type="sldNum" sz="quarter" idx="5"/>
          </p:nvPr>
        </p:nvSpPr>
        <p:spPr/>
        <p:txBody>
          <a:bodyPr/>
          <a:lstStyle/>
          <a:p>
            <a:fld id="{8E6593FF-08AF-0249-9621-ED2DBE92345D}" type="slidenum">
              <a:rPr lang="en-US" smtClean="0"/>
              <a:t>4</a:t>
            </a:fld>
            <a:endParaRPr lang="en-US"/>
          </a:p>
        </p:txBody>
      </p:sp>
    </p:spTree>
    <p:extLst>
      <p:ext uri="{BB962C8B-B14F-4D97-AF65-F5344CB8AC3E}">
        <p14:creationId xmlns:p14="http://schemas.microsoft.com/office/powerpoint/2010/main" val="136762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1B739-BB6B-AEE3-ADBB-03DBE6474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8F11F-8C9E-6CA4-FEDF-FF7740DF7B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8E6C3F3-E673-7374-5003-A2B0FCC1A2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EE546B-EA9E-6498-223C-41A3B2744DC3}"/>
              </a:ext>
            </a:extLst>
          </p:cNvPr>
          <p:cNvSpPr>
            <a:spLocks noGrp="1"/>
          </p:cNvSpPr>
          <p:nvPr>
            <p:ph type="sldNum" sz="quarter" idx="5"/>
          </p:nvPr>
        </p:nvSpPr>
        <p:spPr/>
        <p:txBody>
          <a:bodyPr/>
          <a:lstStyle/>
          <a:p>
            <a:fld id="{8E6593FF-08AF-0249-9621-ED2DBE92345D}" type="slidenum">
              <a:rPr lang="en-US" smtClean="0"/>
              <a:t>42</a:t>
            </a:fld>
            <a:endParaRPr lang="en-US"/>
          </a:p>
        </p:txBody>
      </p:sp>
    </p:spTree>
    <p:extLst>
      <p:ext uri="{BB962C8B-B14F-4D97-AF65-F5344CB8AC3E}">
        <p14:creationId xmlns:p14="http://schemas.microsoft.com/office/powerpoint/2010/main" val="3858345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301FD-A303-C59B-82FB-0FEEDF0F0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C8C3B-6F42-0D90-526F-38926A37379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4432B21-F9F9-F6B1-552E-C15BF0CC5B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4C3AED-2FD1-CA93-C897-826226322129}"/>
              </a:ext>
            </a:extLst>
          </p:cNvPr>
          <p:cNvSpPr>
            <a:spLocks noGrp="1"/>
          </p:cNvSpPr>
          <p:nvPr>
            <p:ph type="sldNum" sz="quarter" idx="5"/>
          </p:nvPr>
        </p:nvSpPr>
        <p:spPr/>
        <p:txBody>
          <a:bodyPr/>
          <a:lstStyle/>
          <a:p>
            <a:fld id="{8E6593FF-08AF-0249-9621-ED2DBE92345D}" type="slidenum">
              <a:rPr lang="en-US" smtClean="0"/>
              <a:t>43</a:t>
            </a:fld>
            <a:endParaRPr lang="en-US"/>
          </a:p>
        </p:txBody>
      </p:sp>
    </p:spTree>
    <p:extLst>
      <p:ext uri="{BB962C8B-B14F-4D97-AF65-F5344CB8AC3E}">
        <p14:creationId xmlns:p14="http://schemas.microsoft.com/office/powerpoint/2010/main" val="2990772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E2A49-BCCC-82B3-1861-CA8286770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1F0B6-7300-3FD6-B6D5-03F03705E03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6E08E0-62CF-B25D-E9B0-9CB9E85807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FE6762-476E-2C59-06C5-39C67A7CD856}"/>
              </a:ext>
            </a:extLst>
          </p:cNvPr>
          <p:cNvSpPr>
            <a:spLocks noGrp="1"/>
          </p:cNvSpPr>
          <p:nvPr>
            <p:ph type="sldNum" sz="quarter" idx="5"/>
          </p:nvPr>
        </p:nvSpPr>
        <p:spPr/>
        <p:txBody>
          <a:bodyPr/>
          <a:lstStyle/>
          <a:p>
            <a:fld id="{8E6593FF-08AF-0249-9621-ED2DBE92345D}" type="slidenum">
              <a:rPr lang="en-US" smtClean="0"/>
              <a:t>44</a:t>
            </a:fld>
            <a:endParaRPr lang="en-US"/>
          </a:p>
        </p:txBody>
      </p:sp>
    </p:spTree>
    <p:extLst>
      <p:ext uri="{BB962C8B-B14F-4D97-AF65-F5344CB8AC3E}">
        <p14:creationId xmlns:p14="http://schemas.microsoft.com/office/powerpoint/2010/main" val="426150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F623-2635-D834-ECCC-B77181A96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10F37-B95B-7FA0-9C0C-2463031F486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7A75AE2-AC6C-D3C2-3ECB-C1B28FCAAA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BA1E3E-1867-6EC5-30A7-500AB3F9DB2B}"/>
              </a:ext>
            </a:extLst>
          </p:cNvPr>
          <p:cNvSpPr>
            <a:spLocks noGrp="1"/>
          </p:cNvSpPr>
          <p:nvPr>
            <p:ph type="sldNum" sz="quarter" idx="5"/>
          </p:nvPr>
        </p:nvSpPr>
        <p:spPr/>
        <p:txBody>
          <a:bodyPr/>
          <a:lstStyle/>
          <a:p>
            <a:fld id="{8E6593FF-08AF-0249-9621-ED2DBE92345D}" type="slidenum">
              <a:rPr lang="en-US" smtClean="0"/>
              <a:t>45</a:t>
            </a:fld>
            <a:endParaRPr lang="en-US"/>
          </a:p>
        </p:txBody>
      </p:sp>
    </p:spTree>
    <p:extLst>
      <p:ext uri="{BB962C8B-B14F-4D97-AF65-F5344CB8AC3E}">
        <p14:creationId xmlns:p14="http://schemas.microsoft.com/office/powerpoint/2010/main" val="3199379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3CB77-04DB-8471-3A5B-3F2AF0E1C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ED954-CF4E-F96C-1EDA-088B24CE84F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6FE0B59-AADA-C3C5-2CD5-A5DB603843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76E21D-298A-C062-1BC3-4473D6D3029B}"/>
              </a:ext>
            </a:extLst>
          </p:cNvPr>
          <p:cNvSpPr>
            <a:spLocks noGrp="1"/>
          </p:cNvSpPr>
          <p:nvPr>
            <p:ph type="sldNum" sz="quarter" idx="5"/>
          </p:nvPr>
        </p:nvSpPr>
        <p:spPr/>
        <p:txBody>
          <a:bodyPr/>
          <a:lstStyle/>
          <a:p>
            <a:fld id="{8E6593FF-08AF-0249-9621-ED2DBE92345D}" type="slidenum">
              <a:rPr lang="en-US" smtClean="0"/>
              <a:t>46</a:t>
            </a:fld>
            <a:endParaRPr lang="en-US"/>
          </a:p>
        </p:txBody>
      </p:sp>
    </p:spTree>
    <p:extLst>
      <p:ext uri="{BB962C8B-B14F-4D97-AF65-F5344CB8AC3E}">
        <p14:creationId xmlns:p14="http://schemas.microsoft.com/office/powerpoint/2010/main" val="3167379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2E6F3-0C8E-E2D6-9397-968B09341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238D3-4664-AAE3-BDC3-6096B19973E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42C41AB-94DE-0B01-13B9-2EA1A4B337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F3E48A-B4E1-974F-D863-7D7EE2F9B5E0}"/>
              </a:ext>
            </a:extLst>
          </p:cNvPr>
          <p:cNvSpPr>
            <a:spLocks noGrp="1"/>
          </p:cNvSpPr>
          <p:nvPr>
            <p:ph type="sldNum" sz="quarter" idx="5"/>
          </p:nvPr>
        </p:nvSpPr>
        <p:spPr/>
        <p:txBody>
          <a:bodyPr/>
          <a:lstStyle/>
          <a:p>
            <a:fld id="{8E6593FF-08AF-0249-9621-ED2DBE92345D}" type="slidenum">
              <a:rPr lang="en-US" smtClean="0"/>
              <a:t>47</a:t>
            </a:fld>
            <a:endParaRPr lang="en-US"/>
          </a:p>
        </p:txBody>
      </p:sp>
    </p:spTree>
    <p:extLst>
      <p:ext uri="{BB962C8B-B14F-4D97-AF65-F5344CB8AC3E}">
        <p14:creationId xmlns:p14="http://schemas.microsoft.com/office/powerpoint/2010/main" val="46830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99451022-20A4-4180-850F-ED541D8C9F55}" type="slidenum">
              <a:rPr lang="en-US" smtClean="0"/>
              <a:t>48</a:t>
            </a:fld>
            <a:endParaRPr lang="en-US"/>
          </a:p>
        </p:txBody>
      </p:sp>
    </p:spTree>
    <p:extLst>
      <p:ext uri="{BB962C8B-B14F-4D97-AF65-F5344CB8AC3E}">
        <p14:creationId xmlns:p14="http://schemas.microsoft.com/office/powerpoint/2010/main" val="2698103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F5E2-685E-11C0-3F5C-1552ACAB1E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470A7-3DCA-B4ED-550A-4D864A15EFE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95F37D-931C-2721-52ED-B1D4316BD1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21FBF1-4E82-7DBF-8344-D1764FEB8BF7}"/>
              </a:ext>
            </a:extLst>
          </p:cNvPr>
          <p:cNvSpPr>
            <a:spLocks noGrp="1"/>
          </p:cNvSpPr>
          <p:nvPr>
            <p:ph type="sldNum" sz="quarter" idx="5"/>
          </p:nvPr>
        </p:nvSpPr>
        <p:spPr/>
        <p:txBody>
          <a:bodyPr/>
          <a:lstStyle/>
          <a:p>
            <a:fld id="{8E6593FF-08AF-0249-9621-ED2DBE92345D}" type="slidenum">
              <a:rPr lang="en-US" smtClean="0"/>
              <a:t>49</a:t>
            </a:fld>
            <a:endParaRPr lang="en-US"/>
          </a:p>
        </p:txBody>
      </p:sp>
    </p:spTree>
    <p:extLst>
      <p:ext uri="{BB962C8B-B14F-4D97-AF65-F5344CB8AC3E}">
        <p14:creationId xmlns:p14="http://schemas.microsoft.com/office/powerpoint/2010/main" val="845383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92100-8411-FC9E-08B3-6D92FF48E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B4709-4375-B919-26DF-75D7F1DCC3D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E8DF576-4DB2-9263-A8CE-423F5F0C65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9BB1D4-8BD8-B511-DD33-64FDA1F54D9C}"/>
              </a:ext>
            </a:extLst>
          </p:cNvPr>
          <p:cNvSpPr>
            <a:spLocks noGrp="1"/>
          </p:cNvSpPr>
          <p:nvPr>
            <p:ph type="sldNum" sz="quarter" idx="5"/>
          </p:nvPr>
        </p:nvSpPr>
        <p:spPr/>
        <p:txBody>
          <a:bodyPr/>
          <a:lstStyle/>
          <a:p>
            <a:fld id="{8E6593FF-08AF-0249-9621-ED2DBE92345D}" type="slidenum">
              <a:rPr lang="en-US" smtClean="0"/>
              <a:t>50</a:t>
            </a:fld>
            <a:endParaRPr lang="en-US"/>
          </a:p>
        </p:txBody>
      </p:sp>
    </p:spTree>
    <p:extLst>
      <p:ext uri="{BB962C8B-B14F-4D97-AF65-F5344CB8AC3E}">
        <p14:creationId xmlns:p14="http://schemas.microsoft.com/office/powerpoint/2010/main" val="3777320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6F52C-C277-3797-52A8-D515A26A7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238CF-6DF3-EBDF-55A0-548A8EB7997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03CAB7-0C87-DC8D-0738-6AA53E4DA7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479A17-0AF9-8F46-525F-6C6049E803E9}"/>
              </a:ext>
            </a:extLst>
          </p:cNvPr>
          <p:cNvSpPr>
            <a:spLocks noGrp="1"/>
          </p:cNvSpPr>
          <p:nvPr>
            <p:ph type="sldNum" sz="quarter" idx="5"/>
          </p:nvPr>
        </p:nvSpPr>
        <p:spPr/>
        <p:txBody>
          <a:bodyPr/>
          <a:lstStyle/>
          <a:p>
            <a:fld id="{8E6593FF-08AF-0249-9621-ED2DBE92345D}" type="slidenum">
              <a:rPr lang="en-US" smtClean="0"/>
              <a:t>51</a:t>
            </a:fld>
            <a:endParaRPr lang="en-US"/>
          </a:p>
        </p:txBody>
      </p:sp>
    </p:spTree>
    <p:extLst>
      <p:ext uri="{BB962C8B-B14F-4D97-AF65-F5344CB8AC3E}">
        <p14:creationId xmlns:p14="http://schemas.microsoft.com/office/powerpoint/2010/main" val="21614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1D586-6D7E-5091-CC34-86F39AB56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B6C43-6A61-D99C-DD38-4BC8A1A8DE8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6ED458-AC72-2462-FAF2-A2A6AD9B2A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868E3B-5A62-C47A-64A1-2B52C7B91A5F}"/>
              </a:ext>
            </a:extLst>
          </p:cNvPr>
          <p:cNvSpPr>
            <a:spLocks noGrp="1"/>
          </p:cNvSpPr>
          <p:nvPr>
            <p:ph type="sldNum" sz="quarter" idx="5"/>
          </p:nvPr>
        </p:nvSpPr>
        <p:spPr/>
        <p:txBody>
          <a:bodyPr/>
          <a:lstStyle/>
          <a:p>
            <a:fld id="{8E6593FF-08AF-0249-9621-ED2DBE92345D}" type="slidenum">
              <a:rPr lang="en-US" smtClean="0"/>
              <a:t>5</a:t>
            </a:fld>
            <a:endParaRPr lang="en-US"/>
          </a:p>
        </p:txBody>
      </p:sp>
    </p:spTree>
    <p:extLst>
      <p:ext uri="{BB962C8B-B14F-4D97-AF65-F5344CB8AC3E}">
        <p14:creationId xmlns:p14="http://schemas.microsoft.com/office/powerpoint/2010/main" val="17271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D736B-5FC2-8F37-13E9-7574147CD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9B13F-8F92-5CFE-7D26-9A085CBCCC2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76A354F-DB52-46E4-2BE4-A54263056D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B35125-8A50-7A5D-0881-29219CA844D7}"/>
              </a:ext>
            </a:extLst>
          </p:cNvPr>
          <p:cNvSpPr>
            <a:spLocks noGrp="1"/>
          </p:cNvSpPr>
          <p:nvPr>
            <p:ph type="sldNum" sz="quarter" idx="5"/>
          </p:nvPr>
        </p:nvSpPr>
        <p:spPr/>
        <p:txBody>
          <a:bodyPr/>
          <a:lstStyle/>
          <a:p>
            <a:fld id="{8E6593FF-08AF-0249-9621-ED2DBE92345D}" type="slidenum">
              <a:rPr lang="en-US" smtClean="0"/>
              <a:t>52</a:t>
            </a:fld>
            <a:endParaRPr lang="en-US"/>
          </a:p>
        </p:txBody>
      </p:sp>
    </p:spTree>
    <p:extLst>
      <p:ext uri="{BB962C8B-B14F-4D97-AF65-F5344CB8AC3E}">
        <p14:creationId xmlns:p14="http://schemas.microsoft.com/office/powerpoint/2010/main" val="190983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41B0-3C19-8B25-65F8-92EFD893C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64912-CC8B-98AF-CE93-1B3CCEB8B7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9E8659C-B429-2AA7-625C-70D7C200F9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EBB4C6-612C-1EED-EED5-1058D3187EB7}"/>
              </a:ext>
            </a:extLst>
          </p:cNvPr>
          <p:cNvSpPr>
            <a:spLocks noGrp="1"/>
          </p:cNvSpPr>
          <p:nvPr>
            <p:ph type="sldNum" sz="quarter" idx="5"/>
          </p:nvPr>
        </p:nvSpPr>
        <p:spPr/>
        <p:txBody>
          <a:bodyPr/>
          <a:lstStyle/>
          <a:p>
            <a:fld id="{8E6593FF-08AF-0249-9621-ED2DBE92345D}" type="slidenum">
              <a:rPr lang="en-US" smtClean="0"/>
              <a:t>53</a:t>
            </a:fld>
            <a:endParaRPr lang="en-US"/>
          </a:p>
        </p:txBody>
      </p:sp>
    </p:spTree>
    <p:extLst>
      <p:ext uri="{BB962C8B-B14F-4D97-AF65-F5344CB8AC3E}">
        <p14:creationId xmlns:p14="http://schemas.microsoft.com/office/powerpoint/2010/main" val="3198933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0CBF4-D873-FF7E-6FFA-5FE12B9D9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6EDD0-D1E0-11E8-BB17-33E7343F9FF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610FB6-9BCA-F870-56FA-BA25D20866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EC0581-855D-822D-460C-196115A8B88B}"/>
              </a:ext>
            </a:extLst>
          </p:cNvPr>
          <p:cNvSpPr>
            <a:spLocks noGrp="1"/>
          </p:cNvSpPr>
          <p:nvPr>
            <p:ph type="sldNum" sz="quarter" idx="5"/>
          </p:nvPr>
        </p:nvSpPr>
        <p:spPr/>
        <p:txBody>
          <a:bodyPr/>
          <a:lstStyle/>
          <a:p>
            <a:fld id="{8E6593FF-08AF-0249-9621-ED2DBE92345D}" type="slidenum">
              <a:rPr lang="en-US" smtClean="0"/>
              <a:t>54</a:t>
            </a:fld>
            <a:endParaRPr lang="en-US"/>
          </a:p>
        </p:txBody>
      </p:sp>
    </p:spTree>
    <p:extLst>
      <p:ext uri="{BB962C8B-B14F-4D97-AF65-F5344CB8AC3E}">
        <p14:creationId xmlns:p14="http://schemas.microsoft.com/office/powerpoint/2010/main" val="2741281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F0AA4-D95F-B202-6367-9532C1C8F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CBC7C-2B73-1871-33CE-03E2C7CB371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C12BB04-121F-12D3-5B31-6E75340B98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8A6DB0-5A3F-870F-4953-9F7D910D89EE}"/>
              </a:ext>
            </a:extLst>
          </p:cNvPr>
          <p:cNvSpPr>
            <a:spLocks noGrp="1"/>
          </p:cNvSpPr>
          <p:nvPr>
            <p:ph type="sldNum" sz="quarter" idx="5"/>
          </p:nvPr>
        </p:nvSpPr>
        <p:spPr/>
        <p:txBody>
          <a:bodyPr/>
          <a:lstStyle/>
          <a:p>
            <a:fld id="{8E6593FF-08AF-0249-9621-ED2DBE92345D}" type="slidenum">
              <a:rPr lang="en-US" smtClean="0"/>
              <a:t>55</a:t>
            </a:fld>
            <a:endParaRPr lang="en-US"/>
          </a:p>
        </p:txBody>
      </p:sp>
    </p:spTree>
    <p:extLst>
      <p:ext uri="{BB962C8B-B14F-4D97-AF65-F5344CB8AC3E}">
        <p14:creationId xmlns:p14="http://schemas.microsoft.com/office/powerpoint/2010/main" val="17340174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F50F-6636-7FA4-53CA-2C0EC49CE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0F829-5C91-5344-5852-FC55C6ACEF1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5E45C1E-C0FF-DD9F-37E4-50871C7012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FFCDC-7066-40D6-0DEE-5D2002977933}"/>
              </a:ext>
            </a:extLst>
          </p:cNvPr>
          <p:cNvSpPr>
            <a:spLocks noGrp="1"/>
          </p:cNvSpPr>
          <p:nvPr>
            <p:ph type="sldNum" sz="quarter" idx="5"/>
          </p:nvPr>
        </p:nvSpPr>
        <p:spPr/>
        <p:txBody>
          <a:bodyPr/>
          <a:lstStyle/>
          <a:p>
            <a:fld id="{8E6593FF-08AF-0249-9621-ED2DBE92345D}" type="slidenum">
              <a:rPr lang="en-US" smtClean="0"/>
              <a:t>56</a:t>
            </a:fld>
            <a:endParaRPr lang="en-US"/>
          </a:p>
        </p:txBody>
      </p:sp>
    </p:spTree>
    <p:extLst>
      <p:ext uri="{BB962C8B-B14F-4D97-AF65-F5344CB8AC3E}">
        <p14:creationId xmlns:p14="http://schemas.microsoft.com/office/powerpoint/2010/main" val="2853336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1D047-1867-C76A-8A99-BD9135D6B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74F92-01A5-32C6-EE04-1676C369A6C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595455-272C-3D94-7061-94B09459DE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F0D37F-AD63-B9FE-0F13-67C0764701BD}"/>
              </a:ext>
            </a:extLst>
          </p:cNvPr>
          <p:cNvSpPr>
            <a:spLocks noGrp="1"/>
          </p:cNvSpPr>
          <p:nvPr>
            <p:ph type="sldNum" sz="quarter" idx="5"/>
          </p:nvPr>
        </p:nvSpPr>
        <p:spPr/>
        <p:txBody>
          <a:bodyPr/>
          <a:lstStyle/>
          <a:p>
            <a:fld id="{8E6593FF-08AF-0249-9621-ED2DBE92345D}" type="slidenum">
              <a:rPr lang="en-US" smtClean="0"/>
              <a:t>57</a:t>
            </a:fld>
            <a:endParaRPr lang="en-US"/>
          </a:p>
        </p:txBody>
      </p:sp>
    </p:spTree>
    <p:extLst>
      <p:ext uri="{BB962C8B-B14F-4D97-AF65-F5344CB8AC3E}">
        <p14:creationId xmlns:p14="http://schemas.microsoft.com/office/powerpoint/2010/main" val="139540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C25D0-00B1-C206-202D-EE9A8F8B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FD865-75DE-C6A6-A666-447CFA9D4B1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5370170-BFA3-D8CE-AA35-34AF04B6F8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879824-5C60-2434-4B2B-C326C11BB094}"/>
              </a:ext>
            </a:extLst>
          </p:cNvPr>
          <p:cNvSpPr>
            <a:spLocks noGrp="1"/>
          </p:cNvSpPr>
          <p:nvPr>
            <p:ph type="sldNum" sz="quarter" idx="5"/>
          </p:nvPr>
        </p:nvSpPr>
        <p:spPr/>
        <p:txBody>
          <a:bodyPr/>
          <a:lstStyle/>
          <a:p>
            <a:fld id="{8E6593FF-08AF-0249-9621-ED2DBE92345D}" type="slidenum">
              <a:rPr lang="en-US" smtClean="0"/>
              <a:t>58</a:t>
            </a:fld>
            <a:endParaRPr lang="en-US"/>
          </a:p>
        </p:txBody>
      </p:sp>
    </p:spTree>
    <p:extLst>
      <p:ext uri="{BB962C8B-B14F-4D97-AF65-F5344CB8AC3E}">
        <p14:creationId xmlns:p14="http://schemas.microsoft.com/office/powerpoint/2010/main" val="2370836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BFEEE-3099-8134-3B43-5E6ECBC23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DEEC2-8CA8-FD32-E1F6-710AC3E5B2B4}"/>
              </a:ext>
            </a:extLst>
          </p:cNvPr>
          <p:cNvSpPr>
            <a:spLocks noGrp="1" noRot="1" noChangeAspect="1"/>
          </p:cNvSpPr>
          <p:nvPr>
            <p:ph type="sldImg"/>
          </p:nvPr>
        </p:nvSpPr>
        <p:spPr>
          <a:xfrm>
            <a:off x="-1046163" y="739775"/>
            <a:ext cx="9580563" cy="5389563"/>
          </a:xfrm>
        </p:spPr>
      </p:sp>
      <p:sp>
        <p:nvSpPr>
          <p:cNvPr id="3" name="Notes Placeholder 2">
            <a:extLst>
              <a:ext uri="{FF2B5EF4-FFF2-40B4-BE49-F238E27FC236}">
                <a16:creationId xmlns:a16="http://schemas.microsoft.com/office/drawing/2014/main" id="{E32624C5-3A57-9C21-E294-ACAE2E6450A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59E976A-E63D-2AAE-E583-D35B691444DB}"/>
              </a:ext>
            </a:extLst>
          </p:cNvPr>
          <p:cNvSpPr>
            <a:spLocks noGrp="1"/>
          </p:cNvSpPr>
          <p:nvPr>
            <p:ph type="dt" idx="1"/>
          </p:nvPr>
        </p:nvSpPr>
        <p:spPr/>
        <p:txBody>
          <a:bodyPr/>
          <a:lstStyle/>
          <a:p>
            <a:pPr defTabSz="942289">
              <a:defRPr/>
            </a:pPr>
            <a:fld id="{A721AC34-888E-40D3-A8FB-8DE38113D140}" type="datetime1">
              <a:rPr lang="en-US" altLang="en-US">
                <a:solidFill>
                  <a:prstClr val="black"/>
                </a:solidFill>
                <a:latin typeface="Calibri" panose="020F0502020204030204"/>
              </a:rPr>
              <a:pPr defTabSz="942289">
                <a:defRPr/>
              </a:pPr>
              <a:t>6/24/2026</a:t>
            </a:fld>
            <a:endParaRPr lang="en-US" altLang="en-US">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B6CE7067-7410-07A6-BA1E-983ED17606CC}"/>
              </a:ext>
            </a:extLst>
          </p:cNvPr>
          <p:cNvSpPr>
            <a:spLocks noGrp="1"/>
          </p:cNvSpPr>
          <p:nvPr>
            <p:ph type="sldNum" sz="quarter" idx="5"/>
          </p:nvPr>
        </p:nvSpPr>
        <p:spPr/>
        <p:txBody>
          <a:bodyPr/>
          <a:lstStyle/>
          <a:p>
            <a:pPr defTabSz="942289">
              <a:defRPr/>
            </a:pPr>
            <a:fld id="{23AA6122-6BD8-482C-BDB2-675059BE0A3C}" type="slidenum">
              <a:rPr lang="en-US" altLang="en-US">
                <a:solidFill>
                  <a:prstClr val="black"/>
                </a:solidFill>
                <a:latin typeface="Calibri" panose="020F0502020204030204"/>
              </a:rPr>
              <a:pPr defTabSz="942289">
                <a:defRPr/>
              </a:pPr>
              <a:t>59</a:t>
            </a:fld>
            <a:endParaRPr lang="en-US" alt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BEE39E17-34D8-5509-5FED-AC8931203217}"/>
              </a:ext>
            </a:extLst>
          </p:cNvPr>
          <p:cNvSpPr>
            <a:spLocks noGrp="1"/>
          </p:cNvSpPr>
          <p:nvPr>
            <p:ph type="hdr" sz="quarter"/>
          </p:nvPr>
        </p:nvSpPr>
        <p:spPr/>
        <p:txBody>
          <a:bodyPr/>
          <a:lstStyle/>
          <a:p>
            <a:pPr defTabSz="942289">
              <a:defRPr/>
            </a:pPr>
            <a:r>
              <a:rPr lang="en-US" altLang="en-US">
                <a:solidFill>
                  <a:prstClr val="black"/>
                </a:solidFill>
                <a:latin typeface="Calibri" panose="020F0502020204030204"/>
              </a:rPr>
              <a:t>2020 Train the Trainer</a:t>
            </a:r>
          </a:p>
          <a:p>
            <a:pPr defTabSz="942289">
              <a:defRPr/>
            </a:pPr>
            <a:r>
              <a:rPr lang="en-US" altLang="en-US">
                <a:solidFill>
                  <a:prstClr val="black"/>
                </a:solidFill>
                <a:latin typeface="Calibri" panose="020F0502020204030204"/>
              </a:rPr>
              <a:t>Michigan Bureau of Elections</a:t>
            </a:r>
          </a:p>
        </p:txBody>
      </p:sp>
    </p:spTree>
    <p:extLst>
      <p:ext uri="{BB962C8B-B14F-4D97-AF65-F5344CB8AC3E}">
        <p14:creationId xmlns:p14="http://schemas.microsoft.com/office/powerpoint/2010/main" val="3020941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B744F-6AD7-57EC-DD19-8C4FF55C0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C5197-063B-588A-D21F-25C17E3638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EFF9FDE-B03A-4203-D88D-EEC1B41D05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A1A21C-B000-8EFC-D3BD-AF17983B2F7C}"/>
              </a:ext>
            </a:extLst>
          </p:cNvPr>
          <p:cNvSpPr>
            <a:spLocks noGrp="1"/>
          </p:cNvSpPr>
          <p:nvPr>
            <p:ph type="sldNum" sz="quarter" idx="5"/>
          </p:nvPr>
        </p:nvSpPr>
        <p:spPr/>
        <p:txBody>
          <a:bodyPr/>
          <a:lstStyle/>
          <a:p>
            <a:fld id="{8E6593FF-08AF-0249-9621-ED2DBE92345D}" type="slidenum">
              <a:rPr lang="en-US" smtClean="0"/>
              <a:t>60</a:t>
            </a:fld>
            <a:endParaRPr lang="en-US"/>
          </a:p>
        </p:txBody>
      </p:sp>
    </p:spTree>
    <p:extLst>
      <p:ext uri="{BB962C8B-B14F-4D97-AF65-F5344CB8AC3E}">
        <p14:creationId xmlns:p14="http://schemas.microsoft.com/office/powerpoint/2010/main" val="1999653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2EC27-DB2B-735F-5332-F705ECC1C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42D10-1704-5B98-59AA-0B23BF7E2A4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6DC039-F716-F77D-8DCD-517B6D60C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9A708E-01D2-4815-A632-AEFEA794F10D}"/>
              </a:ext>
            </a:extLst>
          </p:cNvPr>
          <p:cNvSpPr>
            <a:spLocks noGrp="1"/>
          </p:cNvSpPr>
          <p:nvPr>
            <p:ph type="sldNum" sz="quarter" idx="5"/>
          </p:nvPr>
        </p:nvSpPr>
        <p:spPr/>
        <p:txBody>
          <a:bodyPr/>
          <a:lstStyle/>
          <a:p>
            <a:fld id="{8E6593FF-08AF-0249-9621-ED2DBE92345D}" type="slidenum">
              <a:rPr lang="en-US" smtClean="0"/>
              <a:t>61</a:t>
            </a:fld>
            <a:endParaRPr lang="en-US"/>
          </a:p>
        </p:txBody>
      </p:sp>
    </p:spTree>
    <p:extLst>
      <p:ext uri="{BB962C8B-B14F-4D97-AF65-F5344CB8AC3E}">
        <p14:creationId xmlns:p14="http://schemas.microsoft.com/office/powerpoint/2010/main" val="860678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98B8B-EFCF-EC5C-0730-570BCB708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7D56A-A53E-B88E-391C-550241F782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2DFA657-B018-D002-DD02-9CC771C77B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6C6C78-EC28-41A7-97AC-2075993ADCCB}"/>
              </a:ext>
            </a:extLst>
          </p:cNvPr>
          <p:cNvSpPr>
            <a:spLocks noGrp="1"/>
          </p:cNvSpPr>
          <p:nvPr>
            <p:ph type="sldNum" sz="quarter" idx="5"/>
          </p:nvPr>
        </p:nvSpPr>
        <p:spPr/>
        <p:txBody>
          <a:bodyPr/>
          <a:lstStyle/>
          <a:p>
            <a:fld id="{8E6593FF-08AF-0249-9621-ED2DBE92345D}" type="slidenum">
              <a:rPr lang="en-US" smtClean="0"/>
              <a:t>6</a:t>
            </a:fld>
            <a:endParaRPr lang="en-US"/>
          </a:p>
        </p:txBody>
      </p:sp>
    </p:spTree>
    <p:extLst>
      <p:ext uri="{BB962C8B-B14F-4D97-AF65-F5344CB8AC3E}">
        <p14:creationId xmlns:p14="http://schemas.microsoft.com/office/powerpoint/2010/main" val="3034495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B326-BE71-BC4F-CE6B-23BB2D539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F310B-54D1-B9CE-1862-6BF29B64551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375611B-5A0F-3A47-5ACF-28C89FE06B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9BFB07-E45A-0370-8D33-B802057F3C9A}"/>
              </a:ext>
            </a:extLst>
          </p:cNvPr>
          <p:cNvSpPr>
            <a:spLocks noGrp="1"/>
          </p:cNvSpPr>
          <p:nvPr>
            <p:ph type="sldNum" sz="quarter" idx="5"/>
          </p:nvPr>
        </p:nvSpPr>
        <p:spPr/>
        <p:txBody>
          <a:bodyPr/>
          <a:lstStyle/>
          <a:p>
            <a:fld id="{8E6593FF-08AF-0249-9621-ED2DBE92345D}" type="slidenum">
              <a:rPr lang="en-US" smtClean="0"/>
              <a:t>62</a:t>
            </a:fld>
            <a:endParaRPr lang="en-US"/>
          </a:p>
        </p:txBody>
      </p:sp>
    </p:spTree>
    <p:extLst>
      <p:ext uri="{BB962C8B-B14F-4D97-AF65-F5344CB8AC3E}">
        <p14:creationId xmlns:p14="http://schemas.microsoft.com/office/powerpoint/2010/main" val="3355717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94A7-BB3E-58FC-E3B3-C5F131E31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37F86-75B1-7D41-F159-A46A3510FB4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F4DFCC7-87B5-2B83-834D-B65A27C711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12C315-78FA-F294-CA24-7C6DBBBF9F9B}"/>
              </a:ext>
            </a:extLst>
          </p:cNvPr>
          <p:cNvSpPr>
            <a:spLocks noGrp="1"/>
          </p:cNvSpPr>
          <p:nvPr>
            <p:ph type="sldNum" sz="quarter" idx="5"/>
          </p:nvPr>
        </p:nvSpPr>
        <p:spPr/>
        <p:txBody>
          <a:bodyPr/>
          <a:lstStyle/>
          <a:p>
            <a:fld id="{8E6593FF-08AF-0249-9621-ED2DBE92345D}" type="slidenum">
              <a:rPr lang="en-US" smtClean="0"/>
              <a:t>63</a:t>
            </a:fld>
            <a:endParaRPr lang="en-US"/>
          </a:p>
        </p:txBody>
      </p:sp>
    </p:spTree>
    <p:extLst>
      <p:ext uri="{BB962C8B-B14F-4D97-AF65-F5344CB8AC3E}">
        <p14:creationId xmlns:p14="http://schemas.microsoft.com/office/powerpoint/2010/main" val="281753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2528C-45DC-B87B-F851-BB2A34CD6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5F4B9-57DC-B7EC-6063-0BBA3CCC25FB}"/>
              </a:ext>
            </a:extLst>
          </p:cNvPr>
          <p:cNvSpPr>
            <a:spLocks noGrp="1" noRot="1" noChangeAspect="1"/>
          </p:cNvSpPr>
          <p:nvPr>
            <p:ph type="sldImg"/>
          </p:nvPr>
        </p:nvSpPr>
        <p:spPr>
          <a:xfrm>
            <a:off x="-1046163" y="739775"/>
            <a:ext cx="9580563" cy="5389563"/>
          </a:xfrm>
        </p:spPr>
      </p:sp>
      <p:sp>
        <p:nvSpPr>
          <p:cNvPr id="3" name="Notes Placeholder 2">
            <a:extLst>
              <a:ext uri="{FF2B5EF4-FFF2-40B4-BE49-F238E27FC236}">
                <a16:creationId xmlns:a16="http://schemas.microsoft.com/office/drawing/2014/main" id="{29CFD7A5-118B-5B45-FC23-07A6855CDEC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E726663-2D73-C23C-AB1F-274A2C4E5CEC}"/>
              </a:ext>
            </a:extLst>
          </p:cNvPr>
          <p:cNvSpPr>
            <a:spLocks noGrp="1"/>
          </p:cNvSpPr>
          <p:nvPr>
            <p:ph type="dt" idx="1"/>
          </p:nvPr>
        </p:nvSpPr>
        <p:spPr/>
        <p:txBody>
          <a:bodyPr/>
          <a:lstStyle/>
          <a:p>
            <a:pPr defTabSz="942289">
              <a:defRPr/>
            </a:pPr>
            <a:fld id="{A721AC34-888E-40D3-A8FB-8DE38113D140}" type="datetime1">
              <a:rPr lang="en-US" altLang="en-US">
                <a:solidFill>
                  <a:prstClr val="black"/>
                </a:solidFill>
                <a:latin typeface="Calibri" panose="020F0502020204030204"/>
              </a:rPr>
              <a:pPr defTabSz="942289">
                <a:defRPr/>
              </a:pPr>
              <a:t>6/24/2026</a:t>
            </a:fld>
            <a:endParaRPr lang="en-US" altLang="en-US">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221B1908-77BF-000C-55C8-F2EA6BBF5094}"/>
              </a:ext>
            </a:extLst>
          </p:cNvPr>
          <p:cNvSpPr>
            <a:spLocks noGrp="1"/>
          </p:cNvSpPr>
          <p:nvPr>
            <p:ph type="sldNum" sz="quarter" idx="5"/>
          </p:nvPr>
        </p:nvSpPr>
        <p:spPr/>
        <p:txBody>
          <a:bodyPr/>
          <a:lstStyle/>
          <a:p>
            <a:pPr defTabSz="942289">
              <a:defRPr/>
            </a:pPr>
            <a:fld id="{23AA6122-6BD8-482C-BDB2-675059BE0A3C}" type="slidenum">
              <a:rPr lang="en-US" altLang="en-US">
                <a:solidFill>
                  <a:prstClr val="black"/>
                </a:solidFill>
                <a:latin typeface="Calibri" panose="020F0502020204030204"/>
              </a:rPr>
              <a:pPr defTabSz="942289">
                <a:defRPr/>
              </a:pPr>
              <a:t>64</a:t>
            </a:fld>
            <a:endParaRPr lang="en-US" alt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31EF4479-1188-DFC0-CE7B-52E65A1E4617}"/>
              </a:ext>
            </a:extLst>
          </p:cNvPr>
          <p:cNvSpPr>
            <a:spLocks noGrp="1"/>
          </p:cNvSpPr>
          <p:nvPr>
            <p:ph type="hdr" sz="quarter"/>
          </p:nvPr>
        </p:nvSpPr>
        <p:spPr/>
        <p:txBody>
          <a:bodyPr/>
          <a:lstStyle/>
          <a:p>
            <a:pPr defTabSz="942289">
              <a:defRPr/>
            </a:pPr>
            <a:r>
              <a:rPr lang="en-US" altLang="en-US">
                <a:solidFill>
                  <a:prstClr val="black"/>
                </a:solidFill>
                <a:latin typeface="Calibri" panose="020F0502020204030204"/>
              </a:rPr>
              <a:t>2020 Train the Trainer</a:t>
            </a:r>
          </a:p>
          <a:p>
            <a:pPr defTabSz="942289">
              <a:defRPr/>
            </a:pPr>
            <a:r>
              <a:rPr lang="en-US" altLang="en-US">
                <a:solidFill>
                  <a:prstClr val="black"/>
                </a:solidFill>
                <a:latin typeface="Calibri" panose="020F0502020204030204"/>
              </a:rPr>
              <a:t>Michigan Bureau of Elections</a:t>
            </a:r>
          </a:p>
        </p:txBody>
      </p:sp>
    </p:spTree>
    <p:extLst>
      <p:ext uri="{BB962C8B-B14F-4D97-AF65-F5344CB8AC3E}">
        <p14:creationId xmlns:p14="http://schemas.microsoft.com/office/powerpoint/2010/main" val="10811688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058F7-255D-4589-3245-D743F639B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87592-32B6-4F72-25EC-EE50A2BA00C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B8775DD-415E-C534-BB9C-F4D852985F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462283-DC8E-B34C-53EA-4E049D130347}"/>
              </a:ext>
            </a:extLst>
          </p:cNvPr>
          <p:cNvSpPr>
            <a:spLocks noGrp="1"/>
          </p:cNvSpPr>
          <p:nvPr>
            <p:ph type="sldNum" sz="quarter" idx="5"/>
          </p:nvPr>
        </p:nvSpPr>
        <p:spPr/>
        <p:txBody>
          <a:bodyPr/>
          <a:lstStyle/>
          <a:p>
            <a:fld id="{8E6593FF-08AF-0249-9621-ED2DBE92345D}" type="slidenum">
              <a:rPr lang="en-US" smtClean="0"/>
              <a:t>65</a:t>
            </a:fld>
            <a:endParaRPr lang="en-US"/>
          </a:p>
        </p:txBody>
      </p:sp>
    </p:spTree>
    <p:extLst>
      <p:ext uri="{BB962C8B-B14F-4D97-AF65-F5344CB8AC3E}">
        <p14:creationId xmlns:p14="http://schemas.microsoft.com/office/powerpoint/2010/main" val="4791215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D93E-3F29-5718-1405-8FD436B5E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491E5-E8F0-287F-11B9-B1B124563AA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6D7950-A7F0-BA69-0894-F3A094B855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BDAD2A-461D-BE06-755D-FD1DF44067E8}"/>
              </a:ext>
            </a:extLst>
          </p:cNvPr>
          <p:cNvSpPr>
            <a:spLocks noGrp="1"/>
          </p:cNvSpPr>
          <p:nvPr>
            <p:ph type="sldNum" sz="quarter" idx="5"/>
          </p:nvPr>
        </p:nvSpPr>
        <p:spPr/>
        <p:txBody>
          <a:bodyPr/>
          <a:lstStyle/>
          <a:p>
            <a:fld id="{8E6593FF-08AF-0249-9621-ED2DBE92345D}" type="slidenum">
              <a:rPr lang="en-US" smtClean="0"/>
              <a:t>66</a:t>
            </a:fld>
            <a:endParaRPr lang="en-US"/>
          </a:p>
        </p:txBody>
      </p:sp>
    </p:spTree>
    <p:extLst>
      <p:ext uri="{BB962C8B-B14F-4D97-AF65-F5344CB8AC3E}">
        <p14:creationId xmlns:p14="http://schemas.microsoft.com/office/powerpoint/2010/main" val="2490468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AA0A7-C898-50F6-F100-7DFB97290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2DBD7-6BBE-65EA-85B5-2B55080147D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8655152-F282-97F9-C475-745CB41A71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597A35-5AE4-4242-C1B6-F78288ABB135}"/>
              </a:ext>
            </a:extLst>
          </p:cNvPr>
          <p:cNvSpPr>
            <a:spLocks noGrp="1"/>
          </p:cNvSpPr>
          <p:nvPr>
            <p:ph type="sldNum" sz="quarter" idx="5"/>
          </p:nvPr>
        </p:nvSpPr>
        <p:spPr/>
        <p:txBody>
          <a:bodyPr/>
          <a:lstStyle/>
          <a:p>
            <a:fld id="{8E6593FF-08AF-0249-9621-ED2DBE92345D}" type="slidenum">
              <a:rPr lang="en-US" smtClean="0"/>
              <a:t>67</a:t>
            </a:fld>
            <a:endParaRPr lang="en-US"/>
          </a:p>
        </p:txBody>
      </p:sp>
    </p:spTree>
    <p:extLst>
      <p:ext uri="{BB962C8B-B14F-4D97-AF65-F5344CB8AC3E}">
        <p14:creationId xmlns:p14="http://schemas.microsoft.com/office/powerpoint/2010/main" val="26764395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029B-75E7-3E56-CA29-45E68CDDC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CBB82-0AF9-81E1-AB4B-2D79F66340C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1A9A04F-3D83-E279-8DA6-B17D195FB8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F75350-0811-AAF2-0475-3CC820C8D499}"/>
              </a:ext>
            </a:extLst>
          </p:cNvPr>
          <p:cNvSpPr>
            <a:spLocks noGrp="1"/>
          </p:cNvSpPr>
          <p:nvPr>
            <p:ph type="sldNum" sz="quarter" idx="5"/>
          </p:nvPr>
        </p:nvSpPr>
        <p:spPr/>
        <p:txBody>
          <a:bodyPr/>
          <a:lstStyle/>
          <a:p>
            <a:fld id="{8E6593FF-08AF-0249-9621-ED2DBE92345D}" type="slidenum">
              <a:rPr lang="en-US" smtClean="0"/>
              <a:t>68</a:t>
            </a:fld>
            <a:endParaRPr lang="en-US"/>
          </a:p>
        </p:txBody>
      </p:sp>
    </p:spTree>
    <p:extLst>
      <p:ext uri="{BB962C8B-B14F-4D97-AF65-F5344CB8AC3E}">
        <p14:creationId xmlns:p14="http://schemas.microsoft.com/office/powerpoint/2010/main" val="13394067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4009-7A55-C260-DFB3-DC698AB09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BBF77-20AF-B13F-936B-7474AEDF171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7BB00ED-4365-A9A8-6535-0F20B1701C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4049C3-CF25-5456-D186-142D30AF2272}"/>
              </a:ext>
            </a:extLst>
          </p:cNvPr>
          <p:cNvSpPr>
            <a:spLocks noGrp="1"/>
          </p:cNvSpPr>
          <p:nvPr>
            <p:ph type="sldNum" sz="quarter" idx="5"/>
          </p:nvPr>
        </p:nvSpPr>
        <p:spPr/>
        <p:txBody>
          <a:bodyPr/>
          <a:lstStyle/>
          <a:p>
            <a:fld id="{8E6593FF-08AF-0249-9621-ED2DBE92345D}" type="slidenum">
              <a:rPr lang="en-US" smtClean="0"/>
              <a:t>69</a:t>
            </a:fld>
            <a:endParaRPr lang="en-US"/>
          </a:p>
        </p:txBody>
      </p:sp>
    </p:spTree>
    <p:extLst>
      <p:ext uri="{BB962C8B-B14F-4D97-AF65-F5344CB8AC3E}">
        <p14:creationId xmlns:p14="http://schemas.microsoft.com/office/powerpoint/2010/main" val="27825573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380E9-003A-31BD-89A2-18ACD0644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FC2C3-CC1B-5066-F6CD-470DEF9BCA7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0B91692-3B2F-E207-4944-60D2ECAC66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A87EAE-43A8-D181-4B84-488523B5069C}"/>
              </a:ext>
            </a:extLst>
          </p:cNvPr>
          <p:cNvSpPr>
            <a:spLocks noGrp="1"/>
          </p:cNvSpPr>
          <p:nvPr>
            <p:ph type="sldNum" sz="quarter" idx="5"/>
          </p:nvPr>
        </p:nvSpPr>
        <p:spPr/>
        <p:txBody>
          <a:bodyPr/>
          <a:lstStyle/>
          <a:p>
            <a:fld id="{8E6593FF-08AF-0249-9621-ED2DBE92345D}" type="slidenum">
              <a:rPr lang="en-US" smtClean="0"/>
              <a:t>70</a:t>
            </a:fld>
            <a:endParaRPr lang="en-US"/>
          </a:p>
        </p:txBody>
      </p:sp>
    </p:spTree>
    <p:extLst>
      <p:ext uri="{BB962C8B-B14F-4D97-AF65-F5344CB8AC3E}">
        <p14:creationId xmlns:p14="http://schemas.microsoft.com/office/powerpoint/2010/main" val="36587424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EF8C-4791-C519-5A89-629373060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7ED57-67DA-A38C-E225-4817D7D8E81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6C38024-4589-65A2-4369-9A1030186F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35EAF2-A09F-C159-91A9-AB2FE70DEE8D}"/>
              </a:ext>
            </a:extLst>
          </p:cNvPr>
          <p:cNvSpPr>
            <a:spLocks noGrp="1"/>
          </p:cNvSpPr>
          <p:nvPr>
            <p:ph type="sldNum" sz="quarter" idx="5"/>
          </p:nvPr>
        </p:nvSpPr>
        <p:spPr/>
        <p:txBody>
          <a:bodyPr/>
          <a:lstStyle/>
          <a:p>
            <a:fld id="{8E6593FF-08AF-0249-9621-ED2DBE92345D}" type="slidenum">
              <a:rPr lang="en-US" smtClean="0"/>
              <a:t>71</a:t>
            </a:fld>
            <a:endParaRPr lang="en-US"/>
          </a:p>
        </p:txBody>
      </p:sp>
    </p:spTree>
    <p:extLst>
      <p:ext uri="{BB962C8B-B14F-4D97-AF65-F5344CB8AC3E}">
        <p14:creationId xmlns:p14="http://schemas.microsoft.com/office/powerpoint/2010/main" val="306946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E7CAB-BACE-FC28-923D-CF99ED56C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9BBA5-C201-7B00-D925-BD8B846248EA}"/>
              </a:ext>
            </a:extLst>
          </p:cNvPr>
          <p:cNvSpPr>
            <a:spLocks noGrp="1" noRot="1" noChangeAspect="1"/>
          </p:cNvSpPr>
          <p:nvPr>
            <p:ph type="sldImg"/>
          </p:nvPr>
        </p:nvSpPr>
        <p:spPr>
          <a:xfrm>
            <a:off x="-1046163" y="739775"/>
            <a:ext cx="9580563" cy="5389563"/>
          </a:xfrm>
        </p:spPr>
      </p:sp>
      <p:sp>
        <p:nvSpPr>
          <p:cNvPr id="3" name="Notes Placeholder 2">
            <a:extLst>
              <a:ext uri="{FF2B5EF4-FFF2-40B4-BE49-F238E27FC236}">
                <a16:creationId xmlns:a16="http://schemas.microsoft.com/office/drawing/2014/main" id="{F86702A9-E249-166D-F375-7086BD94260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C8D828B-9C71-C6BE-9DD4-C4AE96B82CF5}"/>
              </a:ext>
            </a:extLst>
          </p:cNvPr>
          <p:cNvSpPr>
            <a:spLocks noGrp="1"/>
          </p:cNvSpPr>
          <p:nvPr>
            <p:ph type="dt" idx="1"/>
          </p:nvPr>
        </p:nvSpPr>
        <p:spPr/>
        <p:txBody>
          <a:bodyPr/>
          <a:lstStyle/>
          <a:p>
            <a:pPr defTabSz="942289">
              <a:defRPr/>
            </a:pPr>
            <a:fld id="{A721AC34-888E-40D3-A8FB-8DE38113D140}" type="datetime1">
              <a:rPr lang="en-US" altLang="en-US">
                <a:solidFill>
                  <a:prstClr val="black"/>
                </a:solidFill>
                <a:latin typeface="Calibri" panose="020F0502020204030204"/>
              </a:rPr>
              <a:pPr defTabSz="942289">
                <a:defRPr/>
              </a:pPr>
              <a:t>6/24/2026</a:t>
            </a:fld>
            <a:endParaRPr lang="en-US" altLang="en-US">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56492C67-173C-9246-7E84-E57DE297DD73}"/>
              </a:ext>
            </a:extLst>
          </p:cNvPr>
          <p:cNvSpPr>
            <a:spLocks noGrp="1"/>
          </p:cNvSpPr>
          <p:nvPr>
            <p:ph type="sldNum" sz="quarter" idx="5"/>
          </p:nvPr>
        </p:nvSpPr>
        <p:spPr/>
        <p:txBody>
          <a:bodyPr/>
          <a:lstStyle/>
          <a:p>
            <a:pPr defTabSz="942289">
              <a:defRPr/>
            </a:pPr>
            <a:fld id="{23AA6122-6BD8-482C-BDB2-675059BE0A3C}" type="slidenum">
              <a:rPr lang="en-US" altLang="en-US">
                <a:solidFill>
                  <a:prstClr val="black"/>
                </a:solidFill>
                <a:latin typeface="Calibri" panose="020F0502020204030204"/>
              </a:rPr>
              <a:pPr defTabSz="942289">
                <a:defRPr/>
              </a:pPr>
              <a:t>7</a:t>
            </a:fld>
            <a:endParaRPr lang="en-US" alt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7F6F0A27-B27D-86B5-CB51-6DFB212A3C1B}"/>
              </a:ext>
            </a:extLst>
          </p:cNvPr>
          <p:cNvSpPr>
            <a:spLocks noGrp="1"/>
          </p:cNvSpPr>
          <p:nvPr>
            <p:ph type="hdr" sz="quarter"/>
          </p:nvPr>
        </p:nvSpPr>
        <p:spPr/>
        <p:txBody>
          <a:bodyPr/>
          <a:lstStyle/>
          <a:p>
            <a:pPr defTabSz="942289">
              <a:defRPr/>
            </a:pPr>
            <a:r>
              <a:rPr lang="en-US" altLang="en-US">
                <a:solidFill>
                  <a:prstClr val="black"/>
                </a:solidFill>
                <a:latin typeface="Calibri" panose="020F0502020204030204"/>
              </a:rPr>
              <a:t>2020 Train the Trainer</a:t>
            </a:r>
          </a:p>
          <a:p>
            <a:pPr defTabSz="942289">
              <a:defRPr/>
            </a:pPr>
            <a:r>
              <a:rPr lang="en-US" altLang="en-US">
                <a:solidFill>
                  <a:prstClr val="black"/>
                </a:solidFill>
                <a:latin typeface="Calibri" panose="020F0502020204030204"/>
              </a:rPr>
              <a:t>Michigan Bureau of Elections</a:t>
            </a:r>
          </a:p>
        </p:txBody>
      </p:sp>
    </p:spTree>
    <p:extLst>
      <p:ext uri="{BB962C8B-B14F-4D97-AF65-F5344CB8AC3E}">
        <p14:creationId xmlns:p14="http://schemas.microsoft.com/office/powerpoint/2010/main" val="105001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30EA4-FA17-5E1E-BD58-F57A06EA3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501B5-11C2-C9FA-E87A-DC48C5B36B6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B308A2-7701-391B-A8C8-42F4AAC18B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DD2ECB-AA0D-D28A-D6C2-8ACA379C85B7}"/>
              </a:ext>
            </a:extLst>
          </p:cNvPr>
          <p:cNvSpPr>
            <a:spLocks noGrp="1"/>
          </p:cNvSpPr>
          <p:nvPr>
            <p:ph type="sldNum" sz="quarter" idx="5"/>
          </p:nvPr>
        </p:nvSpPr>
        <p:spPr/>
        <p:txBody>
          <a:bodyPr/>
          <a:lstStyle/>
          <a:p>
            <a:fld id="{8E6593FF-08AF-0249-9621-ED2DBE92345D}" type="slidenum">
              <a:rPr lang="en-US" smtClean="0"/>
              <a:t>8</a:t>
            </a:fld>
            <a:endParaRPr lang="en-US"/>
          </a:p>
        </p:txBody>
      </p:sp>
    </p:spTree>
    <p:extLst>
      <p:ext uri="{BB962C8B-B14F-4D97-AF65-F5344CB8AC3E}">
        <p14:creationId xmlns:p14="http://schemas.microsoft.com/office/powerpoint/2010/main" val="322361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0C82A-1C95-2F3E-C9D1-8AD05E903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32950-6A05-A2F4-C945-F3CDFA3AFAF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F23CC3-EEA4-C595-D630-80B13C2A70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BDB033-E447-B1E7-3031-E0AC33365CE4}"/>
              </a:ext>
            </a:extLst>
          </p:cNvPr>
          <p:cNvSpPr>
            <a:spLocks noGrp="1"/>
          </p:cNvSpPr>
          <p:nvPr>
            <p:ph type="sldNum" sz="quarter" idx="5"/>
          </p:nvPr>
        </p:nvSpPr>
        <p:spPr/>
        <p:txBody>
          <a:bodyPr/>
          <a:lstStyle/>
          <a:p>
            <a:fld id="{8E6593FF-08AF-0249-9621-ED2DBE92345D}" type="slidenum">
              <a:rPr lang="en-US" smtClean="0"/>
              <a:t>9</a:t>
            </a:fld>
            <a:endParaRPr lang="en-US"/>
          </a:p>
        </p:txBody>
      </p:sp>
    </p:spTree>
    <p:extLst>
      <p:ext uri="{BB962C8B-B14F-4D97-AF65-F5344CB8AC3E}">
        <p14:creationId xmlns:p14="http://schemas.microsoft.com/office/powerpoint/2010/main" val="172357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7AA087-990C-4B17-ABA1-19C998357E43}"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409962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7AA087-990C-4B17-ABA1-19C998357E43}"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2127338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7AA087-990C-4B17-ABA1-19C998357E43}"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71732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7AA087-990C-4B17-ABA1-19C998357E43}"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311495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7AA087-990C-4B17-ABA1-19C998357E43}" type="datetimeFigureOut">
              <a:rPr lang="en-US" smtClean="0"/>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51892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7AA087-990C-4B17-ABA1-19C998357E43}"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711479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7AA087-990C-4B17-ABA1-19C998357E43}" type="datetimeFigureOut">
              <a:rPr lang="en-US" smtClean="0"/>
              <a:t>6/24/2026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189235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7AA087-990C-4B17-ABA1-19C998357E43}" type="datetimeFigureOut">
              <a:rPr lang="en-US" smtClean="0"/>
              <a:t>6/24/2026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283993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7AA087-990C-4B17-ABA1-19C998357E43}" type="datetimeFigureOut">
              <a:rPr lang="en-US" smtClean="0"/>
              <a:t>6/24/2026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34512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7AA087-990C-4B17-ABA1-19C998357E43}"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3309382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7AA087-990C-4B17-ABA1-19C998357E43}" type="datetimeFigureOut">
              <a:rPr lang="en-US" smtClean="0"/>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FE2860-3192-4D98-9131-97AB5033DCE0}" type="slidenum">
              <a:rPr lang="en-US" smtClean="0"/>
              <a:t>‹#›</a:t>
            </a:fld>
            <a:endParaRPr lang="en-US"/>
          </a:p>
        </p:txBody>
      </p:sp>
    </p:spTree>
    <p:extLst>
      <p:ext uri="{BB962C8B-B14F-4D97-AF65-F5344CB8AC3E}">
        <p14:creationId xmlns:p14="http://schemas.microsoft.com/office/powerpoint/2010/main" val="129722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EC7AA087-990C-4B17-ABA1-19C998357E43}" type="datetimeFigureOut">
              <a:rPr lang="en-US" smtClean="0"/>
              <a:pPr/>
              <a:t>6/24/2026</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A8FE2860-3192-4D98-9131-97AB5033DCE0}" type="slidenum">
              <a:rPr lang="en-US" smtClean="0"/>
              <a:pPr/>
              <a:t>‹#›</a:t>
            </a:fld>
            <a:endParaRPr lang="en-US"/>
          </a:p>
        </p:txBody>
      </p:sp>
    </p:spTree>
    <p:extLst>
      <p:ext uri="{BB962C8B-B14F-4D97-AF65-F5344CB8AC3E}">
        <p14:creationId xmlns:p14="http://schemas.microsoft.com/office/powerpoint/2010/main" val="348246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b="0" i="0" kern="1200">
          <a:solidFill>
            <a:schemeClr val="tx1"/>
          </a:solidFill>
          <a:latin typeface="Open Sans" panose="020B0606030504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sv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sv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svg"/></Relationships>
</file>

<file path=ppt/slides/_rels/slide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sv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svg"/><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svg"/><Relationship Id="rId7" Type="http://schemas.openxmlformats.org/officeDocument/2006/relationships/diagramQuickStyle" Target="../diagrams/quickStyle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8.png"/><Relationship Id="rId9" Type="http://schemas.microsoft.com/office/2007/relationships/diagramDrawing" Target="../diagrams/drawing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sv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sv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svg"/><Relationship Id="rId7"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svg"/><Relationship Id="rId7" Type="http://schemas.openxmlformats.org/officeDocument/2006/relationships/diagramColors" Target="../diagrams/colors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svg"/><Relationship Id="rId7" Type="http://schemas.openxmlformats.org/officeDocument/2006/relationships/diagramColors" Target="../diagrams/colors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AZ_3RA089XQ?feature=oembed" TargetMode="External"/><Relationship Id="rId5" Type="http://schemas.openxmlformats.org/officeDocument/2006/relationships/image" Target="../media/image39.jpeg"/><Relationship Id="rId4" Type="http://schemas.openxmlformats.org/officeDocument/2006/relationships/image" Target="../media/image1.svg"/></Relationships>
</file>

<file path=ppt/slides/_rels/slide3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svg"/><Relationship Id="rId7" Type="http://schemas.openxmlformats.org/officeDocument/2006/relationships/diagramColors" Target="../diagrams/colors1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svg"/><Relationship Id="rId7" Type="http://schemas.openxmlformats.org/officeDocument/2006/relationships/diagramColors" Target="../diagrams/colors1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svg"/><Relationship Id="rId7" Type="http://schemas.openxmlformats.org/officeDocument/2006/relationships/diagramColors" Target="../diagrams/colors1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svg"/><Relationship Id="rId7" Type="http://schemas.openxmlformats.org/officeDocument/2006/relationships/diagramColors" Target="../diagrams/colors1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14.xml"/><Relationship Id="rId13" Type="http://schemas.openxmlformats.org/officeDocument/2006/relationships/image" Target="../media/image1.svg"/><Relationship Id="rId3" Type="http://schemas.openxmlformats.org/officeDocument/2006/relationships/notesSlide" Target="../notesSlides/notesSlide46.xml"/><Relationship Id="rId7" Type="http://schemas.openxmlformats.org/officeDocument/2006/relationships/diagramLayout" Target="../diagrams/layout14.xml"/><Relationship Id="rId12"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diagramData" Target="../diagrams/data14.xml"/><Relationship Id="rId11" Type="http://schemas.openxmlformats.org/officeDocument/2006/relationships/image" Target="../media/image47.png"/><Relationship Id="rId5" Type="http://schemas.openxmlformats.org/officeDocument/2006/relationships/image" Target="../media/image46.png"/><Relationship Id="rId10" Type="http://schemas.microsoft.com/office/2007/relationships/diagramDrawing" Target="../diagrams/drawing14.xml"/><Relationship Id="rId4" Type="http://schemas.openxmlformats.org/officeDocument/2006/relationships/image" Target="../media/image45.png"/><Relationship Id="rId9" Type="http://schemas.openxmlformats.org/officeDocument/2006/relationships/diagramColors" Target="../diagrams/colors14.xml"/></Relationships>
</file>

<file path=ppt/slides/_rels/slide4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sv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png"/><Relationship Id="rId5" Type="http://schemas.openxmlformats.org/officeDocument/2006/relationships/image" Target="../media/image1.sv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1.png"/><Relationship Id="rId5" Type="http://schemas.openxmlformats.org/officeDocument/2006/relationships/image" Target="../media/image1.sv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svg"/><Relationship Id="rId7" Type="http://schemas.openxmlformats.org/officeDocument/2006/relationships/diagramColors" Target="../diagrams/colors1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sv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sv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0.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svg"/></Relationships>
</file>

<file path=ppt/slides/_rels/slide6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svg"/><Relationship Id="rId7" Type="http://schemas.openxmlformats.org/officeDocument/2006/relationships/diagramColors" Target="../diagrams/colors17.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6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svg"/><Relationship Id="rId7" Type="http://schemas.openxmlformats.org/officeDocument/2006/relationships/diagramColors" Target="../diagrams/colors18.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6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8" Type="http://schemas.openxmlformats.org/officeDocument/2006/relationships/image" Target="../media/image1.sv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9.xml.rels><?xml version="1.0" encoding="UTF-8" standalone="yes"?>
<Relationships xmlns="http://schemas.openxmlformats.org/package/2006/relationships"><Relationship Id="rId8" Type="http://schemas.openxmlformats.org/officeDocument/2006/relationships/hyperlink" Target="https://mielections.csod.com/ui/lms-learning-details/app/material/dabe5d5d-bba6-4662-972f-208acd87c08c" TargetMode="External"/><Relationship Id="rId3" Type="http://schemas.openxmlformats.org/officeDocument/2006/relationships/image" Target="../media/image1.svg"/><Relationship Id="rId7" Type="http://schemas.openxmlformats.org/officeDocument/2006/relationships/hyperlink" Target="https://mielections.csod.com/ui/lms-learning-details/app/material/e9fdbad5-caef-4839-9bb8-7bfcc1092568"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mielections.csod.com/ui/lms-learning-details/app/material/f87d2644-e132-480f-8a98-f710fb2d78a2" TargetMode="External"/><Relationship Id="rId11" Type="http://schemas.openxmlformats.org/officeDocument/2006/relationships/hyperlink" Target="https://mielections.csod.com/ui/lms-learning-details/app/material/60c37f17-0736-4607-aa74-5278ccce8466" TargetMode="External"/><Relationship Id="rId5" Type="http://schemas.openxmlformats.org/officeDocument/2006/relationships/hyperlink" Target="https://mielections.csod.com/ui/lms-learning-details/app/material/3b6513a2-47a0-42fb-9499-3adba7efbde7" TargetMode="External"/><Relationship Id="rId10" Type="http://schemas.openxmlformats.org/officeDocument/2006/relationships/hyperlink" Target="https://mielections.csod.com/ui/lms-learning-details/app/material/ad1c6ab1-11fa-4ef6-aa3f-c47948781df1" TargetMode="External"/><Relationship Id="rId4" Type="http://schemas.openxmlformats.org/officeDocument/2006/relationships/hyperlink" Target="https://mielections.csod.com/ui/lms-learning-details/app/material/a07bda61-766d-4289-bcc4-3f3948436499" TargetMode="External"/><Relationship Id="rId9" Type="http://schemas.openxmlformats.org/officeDocument/2006/relationships/hyperlink" Target="https://mielections.csod.com/ui/lms-learning-details/app/material/09c92c51-1987-44ca-9641-027c3cff80d5"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svg"/></Relationships>
</file>

<file path=ppt/slides/_rels/slide7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bwMode="ltGray">
          <a:xfrm>
            <a:off x="0" y="4244224"/>
            <a:ext cx="12192000" cy="2660073"/>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chigan Department of State seal"/>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991274" y="487725"/>
            <a:ext cx="2209452" cy="2209452"/>
          </a:xfrm>
          <a:prstGeom prst="rect">
            <a:avLst/>
          </a:prstGeom>
        </p:spPr>
      </p:pic>
      <p:sp>
        <p:nvSpPr>
          <p:cNvPr id="6" name="TextBox 5"/>
          <p:cNvSpPr txBox="1"/>
          <p:nvPr/>
        </p:nvSpPr>
        <p:spPr>
          <a:xfrm>
            <a:off x="3427002" y="2905780"/>
            <a:ext cx="5499362" cy="523220"/>
          </a:xfrm>
          <a:prstGeom prst="rect">
            <a:avLst/>
          </a:prstGeom>
          <a:noFill/>
        </p:spPr>
        <p:txBody>
          <a:bodyPr wrap="square" rtlCol="0">
            <a:spAutoFit/>
          </a:bodyPr>
          <a:lstStyle/>
          <a:p>
            <a:pPr algn="ctr"/>
            <a:r>
              <a:rPr lang="en-US" sz="2800" b="1">
                <a:solidFill>
                  <a:srgbClr val="222A89"/>
                </a:solidFill>
                <a:latin typeface="Open Sans" panose="020B0606030504020204" pitchFamily="34" charset="0"/>
                <a:cs typeface="Open Sans" panose="020B0606030504020204" pitchFamily="34" charset="0"/>
              </a:rPr>
              <a:t>Michigan Bureau of Elections</a:t>
            </a:r>
          </a:p>
        </p:txBody>
      </p:sp>
      <p:sp>
        <p:nvSpPr>
          <p:cNvPr id="2" name="Title 1">
            <a:extLst>
              <a:ext uri="{FF2B5EF4-FFF2-40B4-BE49-F238E27FC236}">
                <a16:creationId xmlns:a16="http://schemas.microsoft.com/office/drawing/2014/main" id="{5EB7101A-20F9-140C-5F39-5F9FD5E8DD95}"/>
              </a:ext>
            </a:extLst>
          </p:cNvPr>
          <p:cNvSpPr>
            <a:spLocks noGrp="1"/>
          </p:cNvSpPr>
          <p:nvPr>
            <p:ph type="title"/>
          </p:nvPr>
        </p:nvSpPr>
        <p:spPr bwMode="white">
          <a:xfrm>
            <a:off x="838200" y="4575161"/>
            <a:ext cx="10515600" cy="1325563"/>
          </a:xfrm>
        </p:spPr>
        <p:txBody>
          <a:bodyPr>
            <a:normAutofit/>
          </a:bodyPr>
          <a:lstStyle/>
          <a:p>
            <a:pPr algn="ctr"/>
            <a:r>
              <a:rPr lang="en-US" b="1">
                <a:solidFill>
                  <a:srgbClr val="FFFFFF"/>
                </a:solidFill>
                <a:ea typeface="Open Sans" panose="020B0606030504020204" pitchFamily="34" charset="0"/>
                <a:cs typeface="Open Sans" panose="020B0606030504020204" pitchFamily="34" charset="0"/>
              </a:rPr>
              <a:t>2026 Train the Trainer </a:t>
            </a:r>
            <a:endParaRPr lang="en-US"/>
          </a:p>
        </p:txBody>
      </p:sp>
      <p:sp>
        <p:nvSpPr>
          <p:cNvPr id="8" name="TextBox 7"/>
          <p:cNvSpPr txBox="1"/>
          <p:nvPr/>
        </p:nvSpPr>
        <p:spPr bwMode="white">
          <a:xfrm>
            <a:off x="4279667" y="6209056"/>
            <a:ext cx="3632662" cy="369332"/>
          </a:xfrm>
          <a:prstGeom prst="rect">
            <a:avLst/>
          </a:prstGeom>
          <a:noFill/>
        </p:spPr>
        <p:txBody>
          <a:bodyPr wrap="square" rtlCol="0">
            <a:spAutoFit/>
          </a:bodyPr>
          <a:lstStyle/>
          <a:p>
            <a:pPr algn="ctr"/>
            <a:r>
              <a:rPr lang="en-US">
                <a:solidFill>
                  <a:srgbClr val="FFFFFF"/>
                </a:solidFill>
                <a:latin typeface="Open Sans" panose="020B0606030504020204" pitchFamily="34" charset="0"/>
                <a:ea typeface="Open Sans" panose="020B0606030504020204" pitchFamily="34" charset="0"/>
                <a:cs typeface="Open Sans" panose="020B0606030504020204" pitchFamily="34" charset="0"/>
              </a:rPr>
              <a:t>February 2026</a:t>
            </a:r>
          </a:p>
        </p:txBody>
      </p:sp>
    </p:spTree>
    <p:extLst>
      <p:ext uri="{BB962C8B-B14F-4D97-AF65-F5344CB8AC3E}">
        <p14:creationId xmlns:p14="http://schemas.microsoft.com/office/powerpoint/2010/main" val="3257184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743FA-C945-7993-97F8-E9BD4E9164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97E5EB-32E7-2FF7-8961-6B4B2EA6130C}"/>
              </a:ext>
            </a:extLst>
          </p:cNvPr>
          <p:cNvSpPr>
            <a:spLocks noGrp="1"/>
          </p:cNvSpPr>
          <p:nvPr>
            <p:ph type="title"/>
          </p:nvPr>
        </p:nvSpPr>
        <p:spPr/>
        <p:txBody>
          <a:bodyPr/>
          <a:lstStyle/>
          <a:p>
            <a:r>
              <a:rPr lang="en-US">
                <a:solidFill>
                  <a:srgbClr val="222A89"/>
                </a:solidFill>
              </a:rPr>
              <a:t>Opening the Polls – Election Day Video</a:t>
            </a:r>
            <a:endParaRPr lang="en-US"/>
          </a:p>
        </p:txBody>
      </p:sp>
      <p:sp>
        <p:nvSpPr>
          <p:cNvPr id="16" name="Footer Placeholder 15">
            <a:extLst>
              <a:ext uri="{FF2B5EF4-FFF2-40B4-BE49-F238E27FC236}">
                <a16:creationId xmlns:a16="http://schemas.microsoft.com/office/drawing/2014/main" id="{72ED0ED6-8C2D-7A70-A26E-AA0AEDD401F8}"/>
              </a:ext>
            </a:extLst>
          </p:cNvPr>
          <p:cNvSpPr>
            <a:spLocks noGrp="1"/>
          </p:cNvSpPr>
          <p:nvPr>
            <p:ph type="ftr" sz="quarter" idx="11"/>
          </p:nvPr>
        </p:nvSpPr>
        <p:spPr/>
        <p:txBody>
          <a:bodyPr/>
          <a:lstStyle/>
          <a:p>
            <a:endParaRPr lang="en-US"/>
          </a:p>
        </p:txBody>
      </p:sp>
      <p:sp>
        <p:nvSpPr>
          <p:cNvPr id="17" name="Slide Number Placeholder 16">
            <a:extLst>
              <a:ext uri="{FF2B5EF4-FFF2-40B4-BE49-F238E27FC236}">
                <a16:creationId xmlns:a16="http://schemas.microsoft.com/office/drawing/2014/main" id="{4DC30339-11B2-CE47-494D-1B3109B7E1EF}"/>
              </a:ext>
            </a:extLst>
          </p:cNvPr>
          <p:cNvSpPr>
            <a:spLocks noGrp="1"/>
          </p:cNvSpPr>
          <p:nvPr>
            <p:ph type="sldNum" sz="quarter" idx="12"/>
          </p:nvPr>
        </p:nvSpPr>
        <p:spPr/>
        <p:txBody>
          <a:bodyPr/>
          <a:lstStyle/>
          <a:p>
            <a:fld id="{A8FE2860-3192-4D98-9131-97AB5033DCE0}" type="slidenum">
              <a:rPr lang="en-US" smtClean="0"/>
              <a:t>10</a:t>
            </a:fld>
            <a:endParaRPr lang="en-US"/>
          </a:p>
        </p:txBody>
      </p:sp>
      <p:sp>
        <p:nvSpPr>
          <p:cNvPr id="18" name="Rectangle 17">
            <a:extLst>
              <a:ext uri="{FF2B5EF4-FFF2-40B4-BE49-F238E27FC236}">
                <a16:creationId xmlns:a16="http://schemas.microsoft.com/office/drawing/2014/main" id="{A3BAC163-4C20-6D06-12AD-CBC15BC005CD}"/>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19" name="TextBox 18">
            <a:extLst>
              <a:ext uri="{FF2B5EF4-FFF2-40B4-BE49-F238E27FC236}">
                <a16:creationId xmlns:a16="http://schemas.microsoft.com/office/drawing/2014/main" id="{90F81CDD-D295-99B5-35F1-53B3CB7D5638}"/>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20" name="Picture 10" descr="Michigan Department of State seal">
            <a:extLst>
              <a:ext uri="{FF2B5EF4-FFF2-40B4-BE49-F238E27FC236}">
                <a16:creationId xmlns:a16="http://schemas.microsoft.com/office/drawing/2014/main" id="{460DB7B5-B9B7-B0B2-7F20-45A8556426F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64803" y="6325244"/>
            <a:ext cx="484960" cy="484960"/>
          </a:xfrm>
          <a:prstGeom prst="rect">
            <a:avLst/>
          </a:prstGeom>
        </p:spPr>
      </p:pic>
      <p:sp>
        <p:nvSpPr>
          <p:cNvPr id="2" name="Slide Number Placeholder 1">
            <a:extLst>
              <a:ext uri="{FF2B5EF4-FFF2-40B4-BE49-F238E27FC236}">
                <a16:creationId xmlns:a16="http://schemas.microsoft.com/office/drawing/2014/main" id="{296987B3-34C3-8C65-5678-6AFE57715401}"/>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10</a:t>
            </a:fld>
            <a:endParaRPr lang="en-US"/>
          </a:p>
        </p:txBody>
      </p:sp>
      <p:pic>
        <p:nvPicPr>
          <p:cNvPr id="7" name="Opening The Polls V2-1" descr="Opening the Polls procedural video">
            <a:hlinkClick r:id="" action="ppaction://media"/>
            <a:extLst>
              <a:ext uri="{FF2B5EF4-FFF2-40B4-BE49-F238E27FC236}">
                <a16:creationId xmlns:a16="http://schemas.microsoft.com/office/drawing/2014/main" id="{2E225223-DE4E-FB4F-60C4-962849DD46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2872" y="1438137"/>
            <a:ext cx="7232073" cy="4700847"/>
          </a:xfrm>
          <a:prstGeom prst="rect">
            <a:avLst/>
          </a:prstGeom>
        </p:spPr>
      </p:pic>
    </p:spTree>
    <p:extLst>
      <p:ext uri="{BB962C8B-B14F-4D97-AF65-F5344CB8AC3E}">
        <p14:creationId xmlns:p14="http://schemas.microsoft.com/office/powerpoint/2010/main" val="1761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91837">
                <p:cTn id="1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10DB4-2CC8-B626-B881-2C599E02A9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961DDB-8EE5-F3E2-2E20-91F53FD7DAD9}"/>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Opening the Polls – Election Equipment</a:t>
            </a:r>
            <a:endParaRPr lang="en-US" sz="3600"/>
          </a:p>
        </p:txBody>
      </p:sp>
      <p:cxnSp>
        <p:nvCxnSpPr>
          <p:cNvPr id="15" name="Straight Connector 14">
            <a:extLst>
              <a:ext uri="{FF2B5EF4-FFF2-40B4-BE49-F238E27FC236}">
                <a16:creationId xmlns:a16="http://schemas.microsoft.com/office/drawing/2014/main" id="{C3754896-0E93-36BF-E3AC-A7280C9B3812}"/>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039D518-0F99-04B0-EC3B-A073FF926BEC}"/>
              </a:ext>
            </a:extLst>
          </p:cNvPr>
          <p:cNvSpPr txBox="1"/>
          <p:nvPr/>
        </p:nvSpPr>
        <p:spPr>
          <a:xfrm>
            <a:off x="723208" y="1166842"/>
            <a:ext cx="8839893" cy="369332"/>
          </a:xfrm>
          <a:prstGeom prst="rect">
            <a:avLst/>
          </a:prstGeom>
          <a:noFill/>
        </p:spPr>
        <p:txBody>
          <a:bodyPr wrap="square" lIns="91440" tIns="45720" rIns="91440" bIns="45720" rtlCol="0" anchor="t">
            <a:spAutoFit/>
          </a:bodyPr>
          <a:lstStyle/>
          <a:p>
            <a:pPr>
              <a:spcAft>
                <a:spcPts val="1200"/>
              </a:spcAft>
            </a:pPr>
            <a:r>
              <a:rPr lang="en-US">
                <a:latin typeface="Open Sans"/>
                <a:ea typeface="Open Sans"/>
                <a:cs typeface="Open Sans"/>
              </a:rPr>
              <a:t>Each of the following devices </a:t>
            </a:r>
            <a:r>
              <a:rPr lang="en-US" b="1">
                <a:latin typeface="Open Sans"/>
                <a:ea typeface="Open Sans"/>
                <a:cs typeface="Open Sans"/>
              </a:rPr>
              <a:t>must</a:t>
            </a:r>
            <a:r>
              <a:rPr lang="en-US">
                <a:latin typeface="Open Sans"/>
                <a:ea typeface="Open Sans"/>
                <a:cs typeface="Open Sans"/>
              </a:rPr>
              <a:t> be set up by inspectors before the polls open:</a:t>
            </a:r>
          </a:p>
        </p:txBody>
      </p:sp>
      <p:sp>
        <p:nvSpPr>
          <p:cNvPr id="4" name="Rectangle 3">
            <a:extLst>
              <a:ext uri="{FF2B5EF4-FFF2-40B4-BE49-F238E27FC236}">
                <a16:creationId xmlns:a16="http://schemas.microsoft.com/office/drawing/2014/main" id="{AAC80FFF-F008-208A-8AEC-55CA18C03E82}"/>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3064C4A3-E740-C11E-2783-4BA50FE759FB}"/>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8717F62-0563-8572-B25F-B527542DBD5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F313B616-D858-0D45-6222-9A4C6629657F}"/>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11</a:t>
            </a:fld>
            <a:endParaRPr lang="en-US"/>
          </a:p>
        </p:txBody>
      </p:sp>
      <p:sp>
        <p:nvSpPr>
          <p:cNvPr id="5" name="Rectangle 4">
            <a:extLst>
              <a:ext uri="{FF2B5EF4-FFF2-40B4-BE49-F238E27FC236}">
                <a16:creationId xmlns:a16="http://schemas.microsoft.com/office/drawing/2014/main" id="{8CF55ECA-D5F2-1277-1357-EDEF598CE560}"/>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B5B418-804C-9132-0FCA-6DFAE2681646}"/>
              </a:ext>
            </a:extLst>
          </p:cNvPr>
          <p:cNvSpPr txBox="1"/>
          <p:nvPr/>
        </p:nvSpPr>
        <p:spPr>
          <a:xfrm>
            <a:off x="10258428"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Diagram 1" descr="Electronic pollbook (EPB), Voter assist terminal (VAT), Tabulator, Ballot On Demand (BOD) printer, if used during early voting.">
            <a:extLst>
              <a:ext uri="{FF2B5EF4-FFF2-40B4-BE49-F238E27FC236}">
                <a16:creationId xmlns:a16="http://schemas.microsoft.com/office/drawing/2014/main" id="{9B086663-6FDF-48A9-40D7-74680004AC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93564582"/>
              </p:ext>
            </p:extLst>
          </p:nvPr>
        </p:nvGraphicFramePr>
        <p:xfrm>
          <a:off x="723207" y="1675682"/>
          <a:ext cx="9068494" cy="446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8031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26C60-26CA-874B-FC92-BF7FD192A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571877-1771-9CE8-5264-081163017673}"/>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Opening the Polls – Election Day EPB </a:t>
            </a:r>
            <a:endParaRPr lang="en-US" sz="3600"/>
          </a:p>
        </p:txBody>
      </p:sp>
      <p:cxnSp>
        <p:nvCxnSpPr>
          <p:cNvPr id="15" name="Straight Connector 14">
            <a:extLst>
              <a:ext uri="{FF2B5EF4-FFF2-40B4-BE49-F238E27FC236}">
                <a16:creationId xmlns:a16="http://schemas.microsoft.com/office/drawing/2014/main" id="{7AB98013-667C-99AA-437D-5AE9335962C9}"/>
              </a:ext>
              <a:ext uri="{C183D7F6-B498-43B3-948B-1728B52AA6E4}">
                <adec:decorative xmlns:adec="http://schemas.microsoft.com/office/drawing/2017/decorative" val="1"/>
              </a:ext>
            </a:extLst>
          </p:cNvPr>
          <p:cNvCxnSpPr>
            <a:cxnSpLocks/>
          </p:cNvCxnSpPr>
          <p:nvPr/>
        </p:nvCxnSpPr>
        <p:spPr>
          <a:xfrm>
            <a:off x="723207"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73BCC5-3AC3-6BBF-5D4A-434EA5FE645B}"/>
              </a:ext>
            </a:extLst>
          </p:cNvPr>
          <p:cNvSpPr txBox="1"/>
          <p:nvPr/>
        </p:nvSpPr>
        <p:spPr>
          <a:xfrm>
            <a:off x="723207" y="1166842"/>
            <a:ext cx="8839893" cy="390876"/>
          </a:xfrm>
          <a:prstGeom prst="rect">
            <a:avLst/>
          </a:prstGeom>
          <a:noFill/>
        </p:spPr>
        <p:txBody>
          <a:bodyPr wrap="square" lIns="91440" tIns="45720" rIns="91440" bIns="45720" rtlCol="0" anchor="t">
            <a:spAutoFit/>
          </a:bodyPr>
          <a:lstStyle/>
          <a:p>
            <a:pPr marL="181610">
              <a:lnSpc>
                <a:spcPct val="115000"/>
              </a:lnSpc>
              <a:tabLst>
                <a:tab pos="406381" algn="l"/>
              </a:tabLst>
            </a:pPr>
            <a:r>
              <a:rPr lang="en-US" b="1">
                <a:latin typeface="Open Sans"/>
                <a:ea typeface="Open Sans"/>
                <a:cs typeface="Open Sans"/>
              </a:rPr>
              <a:t>Prep</a:t>
            </a:r>
            <a:r>
              <a:rPr lang="en-US" b="1" spc="11">
                <a:latin typeface="Open Sans"/>
                <a:ea typeface="Open Sans"/>
                <a:cs typeface="Open Sans"/>
              </a:rPr>
              <a:t>a</a:t>
            </a:r>
            <a:r>
              <a:rPr lang="en-US" b="1">
                <a:latin typeface="Open Sans"/>
                <a:ea typeface="Open Sans"/>
                <a:cs typeface="Open Sans"/>
              </a:rPr>
              <a:t>ring the</a:t>
            </a:r>
            <a:r>
              <a:rPr lang="en-US" b="1" spc="-35">
                <a:latin typeface="Open Sans"/>
                <a:ea typeface="Open Sans"/>
                <a:cs typeface="Open Sans"/>
              </a:rPr>
              <a:t> e</a:t>
            </a:r>
            <a:r>
              <a:rPr lang="en-US" b="1">
                <a:latin typeface="Open Sans"/>
                <a:ea typeface="Open Sans"/>
                <a:cs typeface="Open Sans"/>
              </a:rPr>
              <a:t>lectronic pollbook for use on Election Day:</a:t>
            </a:r>
            <a:endParaRPr lang="en-US">
              <a:latin typeface="Open Sans"/>
              <a:ea typeface="Open Sans"/>
              <a:cs typeface="Open Sans"/>
            </a:endParaRPr>
          </a:p>
        </p:txBody>
      </p:sp>
      <p:sp>
        <p:nvSpPr>
          <p:cNvPr id="4" name="Rectangle 3">
            <a:extLst>
              <a:ext uri="{FF2B5EF4-FFF2-40B4-BE49-F238E27FC236}">
                <a16:creationId xmlns:a16="http://schemas.microsoft.com/office/drawing/2014/main" id="{5AAF6348-DD31-DADF-5CE3-4E21B3FA946D}"/>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7D29EDBB-9644-A1C8-4BCC-FE6041FCC3FD}"/>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D874B15E-9434-75C5-CC28-7C64CA91622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DC3AAEA6-499E-5E04-2CC2-4F5634AC1415}"/>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12</a:t>
            </a:fld>
            <a:endParaRPr lang="en-US"/>
          </a:p>
        </p:txBody>
      </p:sp>
      <p:sp>
        <p:nvSpPr>
          <p:cNvPr id="5" name="Rectangle 4">
            <a:extLst>
              <a:ext uri="{FF2B5EF4-FFF2-40B4-BE49-F238E27FC236}">
                <a16:creationId xmlns:a16="http://schemas.microsoft.com/office/drawing/2014/main" id="{54E19D22-E090-A456-4CE2-8AEC6ADBB6D1}"/>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2A7922-D61B-2B05-673D-6648E867E34E}"/>
              </a:ext>
            </a:extLst>
          </p:cNvPr>
          <p:cNvSpPr txBox="1"/>
          <p:nvPr/>
        </p:nvSpPr>
        <p:spPr>
          <a:xfrm>
            <a:off x="10258428" y="85728"/>
            <a:ext cx="1800225" cy="5816977"/>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pPr marL="171446" indent="-171446">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Mag stripe readers must be replaced with bar code scanners for scanning licenses in voter lookup.</a:t>
            </a:r>
          </a:p>
          <a:p>
            <a:pPr marL="171446" indent="-171446">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The laptop should remain plugged in throughout Election Day.</a:t>
            </a:r>
          </a:p>
          <a:p>
            <a:pPr marL="171446" indent="-171446">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The flash drive should remain connected to the laptop through Election Day. </a:t>
            </a:r>
            <a:r>
              <a:rPr lang="en-US" sz="1200">
                <a:cs typeface="Calibri" panose="020F0502020204030204"/>
              </a:rPr>
              <a:t> </a:t>
            </a:r>
          </a:p>
          <a:p>
            <a:r>
              <a:rPr lang="en-US" sz="1200" b="1">
                <a:latin typeface="Open Sans" panose="020B0606030504020204" pitchFamily="34" charset="0"/>
                <a:ea typeface="Open Sans" panose="020B0606030504020204" pitchFamily="34" charset="0"/>
                <a:cs typeface="Open Sans" panose="020B0606030504020204" pitchFamily="34" charset="0"/>
              </a:rPr>
              <a:t>Resources:</a:t>
            </a:r>
            <a:endParaRPr lang="en-US" sz="1200">
              <a:latin typeface="Open Sans" panose="020B0606030504020204" pitchFamily="34" charset="0"/>
              <a:ea typeface="Open Sans" panose="020B0606030504020204" pitchFamily="34" charset="0"/>
              <a:cs typeface="Open Sans" panose="020B0606030504020204" pitchFamily="34" charset="0"/>
            </a:endParaRPr>
          </a:p>
          <a:p>
            <a:pPr marL="171446" indent="-171446">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Election Day EPB Inspector Manual</a:t>
            </a:r>
          </a:p>
          <a:p>
            <a:pPr marL="171446" indent="-171446">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Election Day EPB Training Videos</a:t>
            </a:r>
          </a:p>
          <a:p>
            <a:pPr marL="171446" indent="-171446">
              <a:buFont typeface="Arial" panose="020B0604020202020204" pitchFamily="34" charset="0"/>
              <a:buChar char="•"/>
            </a:pPr>
            <a:r>
              <a:rPr lang="en-US" sz="1200">
                <a:latin typeface="Open Sans" panose="020B0606030504020204" pitchFamily="34" charset="0"/>
                <a:ea typeface="Open Sans" panose="020B0606030504020204" pitchFamily="34" charset="0"/>
                <a:cs typeface="Open Sans" panose="020B0606030504020204" pitchFamily="34" charset="0"/>
              </a:rPr>
              <a:t>Election Day EPB Training Database &amp; Scenarios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omputer">
            <a:extLst>
              <a:ext uri="{FF2B5EF4-FFF2-40B4-BE49-F238E27FC236}">
                <a16:creationId xmlns:a16="http://schemas.microsoft.com/office/drawing/2014/main" id="{01AD7052-7D8B-F2CE-92F8-66B3F1C1C158}"/>
              </a:ext>
            </a:extLst>
          </p:cNvPr>
          <p:cNvPicPr>
            <a:picLocks noChangeAspect="1"/>
          </p:cNvPicPr>
          <p:nvPr/>
        </p:nvPicPr>
        <p:blipFill>
          <a:blip r:embed="rId4" cstate="print">
            <a:extLst>
              <a:ext uri="{28A0092B-C50C-407E-A947-70E740481C1C}">
                <a14:useLocalDpi xmlns:a14="http://schemas.microsoft.com/office/drawing/2010/main" val="0"/>
              </a:ext>
            </a:extLst>
          </a:blip>
          <a:srcRect l="11090" t="4186" r="7551" b="7769"/>
          <a:stretch>
            <a:fillRect/>
          </a:stretch>
        </p:blipFill>
        <p:spPr>
          <a:xfrm>
            <a:off x="5661431" y="2762918"/>
            <a:ext cx="4324793" cy="3120147"/>
          </a:xfrm>
          <a:prstGeom prst="rect">
            <a:avLst/>
          </a:prstGeom>
        </p:spPr>
      </p:pic>
      <p:sp>
        <p:nvSpPr>
          <p:cNvPr id="12" name="TextBox 11">
            <a:extLst>
              <a:ext uri="{FF2B5EF4-FFF2-40B4-BE49-F238E27FC236}">
                <a16:creationId xmlns:a16="http://schemas.microsoft.com/office/drawing/2014/main" id="{AFEDC59E-A3E2-421E-697A-6C5E2447C304}"/>
              </a:ext>
            </a:extLst>
          </p:cNvPr>
          <p:cNvSpPr txBox="1"/>
          <p:nvPr/>
        </p:nvSpPr>
        <p:spPr>
          <a:xfrm>
            <a:off x="408982" y="1557718"/>
            <a:ext cx="8607427" cy="1346522"/>
          </a:xfrm>
          <a:prstGeom prst="rect">
            <a:avLst/>
          </a:prstGeom>
          <a:noFill/>
        </p:spPr>
        <p:txBody>
          <a:bodyPr wrap="square" lIns="91440" tIns="45720" rIns="91440" bIns="45720" anchor="t">
            <a:spAutoFit/>
          </a:bodyPr>
          <a:lstStyle/>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Once the laptop has powered up, insert and log into the BitLocker-encrypted flash drive.</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Open the EPB program on the desktop and log into the program.</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8F35381E-A704-2075-5823-2872C482CBDF}"/>
              </a:ext>
            </a:extLst>
          </p:cNvPr>
          <p:cNvSpPr txBox="1"/>
          <p:nvPr/>
        </p:nvSpPr>
        <p:spPr>
          <a:xfrm>
            <a:off x="408982" y="2579343"/>
            <a:ext cx="5065974" cy="2939266"/>
          </a:xfrm>
          <a:prstGeom prst="rect">
            <a:avLst/>
          </a:prstGeom>
          <a:noFill/>
        </p:spPr>
        <p:txBody>
          <a:bodyPr wrap="square" lIns="91440" tIns="45720" rIns="91440" bIns="45720" anchor="t">
            <a:spAutoFit/>
          </a:bodyPr>
          <a:lstStyle/>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Perform first backup to establish the correct path, ensuring EPB data properly saves on the flash drive throughout Election Day.</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Add any additional users, as necessary.</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Ensure bar code scanner for voter lookup is plugged into the laptop and operational.</a:t>
            </a:r>
          </a:p>
        </p:txBody>
      </p:sp>
    </p:spTree>
    <p:extLst>
      <p:ext uri="{BB962C8B-B14F-4D97-AF65-F5344CB8AC3E}">
        <p14:creationId xmlns:p14="http://schemas.microsoft.com/office/powerpoint/2010/main" val="369974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4F35E-8843-EB85-4AD1-853E2567E8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EBFFD4-2593-2C5F-5918-8FF2DE14E48E}"/>
              </a:ext>
            </a:extLst>
          </p:cNvPr>
          <p:cNvSpPr>
            <a:spLocks noGrp="1"/>
          </p:cNvSpPr>
          <p:nvPr>
            <p:ph type="title"/>
          </p:nvPr>
        </p:nvSpPr>
        <p:spPr/>
        <p:txBody>
          <a:bodyPr>
            <a:normAutofit/>
          </a:bodyPr>
          <a:lstStyle/>
          <a:p>
            <a:r>
              <a:rPr lang="en-US" sz="4000">
                <a:solidFill>
                  <a:srgbClr val="222A89"/>
                </a:solidFill>
              </a:rPr>
              <a:t>Opening the Polls – Election Day EPB Video</a:t>
            </a:r>
            <a:endParaRPr lang="en-US" sz="4000"/>
          </a:p>
        </p:txBody>
      </p:sp>
      <p:sp>
        <p:nvSpPr>
          <p:cNvPr id="16" name="Footer Placeholder 15">
            <a:extLst>
              <a:ext uri="{FF2B5EF4-FFF2-40B4-BE49-F238E27FC236}">
                <a16:creationId xmlns:a16="http://schemas.microsoft.com/office/drawing/2014/main" id="{1D2F7693-1D26-745D-13D0-FCC49B6D34BA}"/>
              </a:ext>
            </a:extLst>
          </p:cNvPr>
          <p:cNvSpPr>
            <a:spLocks noGrp="1"/>
          </p:cNvSpPr>
          <p:nvPr>
            <p:ph type="ftr" sz="quarter" idx="11"/>
          </p:nvPr>
        </p:nvSpPr>
        <p:spPr/>
        <p:txBody>
          <a:bodyPr/>
          <a:lstStyle/>
          <a:p>
            <a:endParaRPr lang="en-US"/>
          </a:p>
        </p:txBody>
      </p:sp>
      <p:sp>
        <p:nvSpPr>
          <p:cNvPr id="17" name="Slide Number Placeholder 16">
            <a:extLst>
              <a:ext uri="{FF2B5EF4-FFF2-40B4-BE49-F238E27FC236}">
                <a16:creationId xmlns:a16="http://schemas.microsoft.com/office/drawing/2014/main" id="{8F8C7DC0-90EF-BBAB-8B51-CE1A53D2B959}"/>
              </a:ext>
            </a:extLst>
          </p:cNvPr>
          <p:cNvSpPr>
            <a:spLocks noGrp="1"/>
          </p:cNvSpPr>
          <p:nvPr>
            <p:ph type="sldNum" sz="quarter" idx="12"/>
          </p:nvPr>
        </p:nvSpPr>
        <p:spPr/>
        <p:txBody>
          <a:bodyPr/>
          <a:lstStyle/>
          <a:p>
            <a:fld id="{A8FE2860-3192-4D98-9131-97AB5033DCE0}" type="slidenum">
              <a:rPr lang="en-US" smtClean="0"/>
              <a:t>13</a:t>
            </a:fld>
            <a:endParaRPr lang="en-US"/>
          </a:p>
        </p:txBody>
      </p:sp>
      <p:sp>
        <p:nvSpPr>
          <p:cNvPr id="18" name="Rectangle 17">
            <a:extLst>
              <a:ext uri="{FF2B5EF4-FFF2-40B4-BE49-F238E27FC236}">
                <a16:creationId xmlns:a16="http://schemas.microsoft.com/office/drawing/2014/main" id="{112E4B10-5F44-D3B0-A745-875F97A09ECC}"/>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19" name="TextBox 18">
            <a:extLst>
              <a:ext uri="{FF2B5EF4-FFF2-40B4-BE49-F238E27FC236}">
                <a16:creationId xmlns:a16="http://schemas.microsoft.com/office/drawing/2014/main" id="{CF558FDA-BD06-2C44-0AD5-69C49E91E088}"/>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20" name="Picture 10" descr="Michigan Department of State seal">
            <a:extLst>
              <a:ext uri="{FF2B5EF4-FFF2-40B4-BE49-F238E27FC236}">
                <a16:creationId xmlns:a16="http://schemas.microsoft.com/office/drawing/2014/main" id="{0528717E-48A0-522B-B665-3FC86C0C06E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64803" y="6325244"/>
            <a:ext cx="484960" cy="484960"/>
          </a:xfrm>
          <a:prstGeom prst="rect">
            <a:avLst/>
          </a:prstGeom>
        </p:spPr>
      </p:pic>
      <p:sp>
        <p:nvSpPr>
          <p:cNvPr id="2" name="Slide Number Placeholder 1">
            <a:extLst>
              <a:ext uri="{FF2B5EF4-FFF2-40B4-BE49-F238E27FC236}">
                <a16:creationId xmlns:a16="http://schemas.microsoft.com/office/drawing/2014/main" id="{E5B30342-4500-6FF0-A776-163C69EE847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13</a:t>
            </a:fld>
            <a:endParaRPr lang="en-US"/>
          </a:p>
        </p:txBody>
      </p:sp>
      <p:pic>
        <p:nvPicPr>
          <p:cNvPr id="7" name="Initial Backup-1" descr="Election Day EPB Backup Saving Video">
            <a:hlinkClick r:id="" action="ppaction://media"/>
            <a:extLst>
              <a:ext uri="{FF2B5EF4-FFF2-40B4-BE49-F238E27FC236}">
                <a16:creationId xmlns:a16="http://schemas.microsoft.com/office/drawing/2014/main" id="{BE07C4E6-DE2C-79A7-1972-BDD6E4366E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509" y="1460998"/>
            <a:ext cx="8167255" cy="4594081"/>
          </a:xfrm>
          <a:prstGeom prst="rect">
            <a:avLst/>
          </a:prstGeom>
        </p:spPr>
      </p:pic>
    </p:spTree>
    <p:extLst>
      <p:ext uri="{BB962C8B-B14F-4D97-AF65-F5344CB8AC3E}">
        <p14:creationId xmlns:p14="http://schemas.microsoft.com/office/powerpoint/2010/main" val="127517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12DEB-6857-CCD7-F56A-5F1438D863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71EFB3-0EC2-67C4-081E-CF7DB8383103}"/>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Opening the Polls – Tabulator</a:t>
            </a:r>
            <a:endParaRPr lang="en-US" sz="3600"/>
          </a:p>
        </p:txBody>
      </p:sp>
      <p:cxnSp>
        <p:nvCxnSpPr>
          <p:cNvPr id="15" name="Straight Connector 14">
            <a:extLst>
              <a:ext uri="{FF2B5EF4-FFF2-40B4-BE49-F238E27FC236}">
                <a16:creationId xmlns:a16="http://schemas.microsoft.com/office/drawing/2014/main" id="{A1B708C5-5315-B411-5A2E-46B2EBC618DF}"/>
              </a:ext>
              <a:ext uri="{C183D7F6-B498-43B3-948B-1728B52AA6E4}">
                <adec:decorative xmlns:adec="http://schemas.microsoft.com/office/drawing/2017/decorative" val="1"/>
              </a:ext>
            </a:extLst>
          </p:cNvPr>
          <p:cNvCxnSpPr>
            <a:cxnSpLocks/>
          </p:cNvCxnSpPr>
          <p:nvPr/>
        </p:nvCxnSpPr>
        <p:spPr>
          <a:xfrm>
            <a:off x="723207"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4529CA0-877F-F092-E758-32F328E1927C}"/>
              </a:ext>
            </a:extLst>
          </p:cNvPr>
          <p:cNvSpPr txBox="1"/>
          <p:nvPr/>
        </p:nvSpPr>
        <p:spPr>
          <a:xfrm>
            <a:off x="723208" y="1166843"/>
            <a:ext cx="8839893" cy="4532010"/>
          </a:xfrm>
          <a:prstGeom prst="rect">
            <a:avLst/>
          </a:prstGeom>
          <a:noFill/>
        </p:spPr>
        <p:txBody>
          <a:bodyPr wrap="square" lIns="91440" tIns="45720" rIns="91440" bIns="45720" rtlCol="0" anchor="t">
            <a:spAutoFit/>
          </a:bodyPr>
          <a:lstStyle/>
          <a:p>
            <a:pPr marL="181610" defTabSz="914377">
              <a:lnSpc>
                <a:spcPct val="115000"/>
              </a:lnSpc>
              <a:tabLst>
                <a:tab pos="406381" algn="l"/>
              </a:tabLst>
              <a:defRPr/>
            </a:pPr>
            <a:r>
              <a:rPr lang="en-US" b="1">
                <a:solidFill>
                  <a:prstClr val="black"/>
                </a:solidFill>
                <a:latin typeface="Open Sans"/>
                <a:ea typeface="Open Sans"/>
                <a:cs typeface="Open Sans"/>
              </a:rPr>
              <a:t>Preparing the tabulator on election morning:</a:t>
            </a:r>
            <a:endParaRPr lang="en-US">
              <a:solidFill>
                <a:prstClr val="black"/>
              </a:solidFill>
              <a:latin typeface="Open Sans"/>
              <a:ea typeface="Open Sans"/>
              <a:cs typeface="Open Sans"/>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Refer to specific vendor instructions to start tabulator.</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Inspect the tabulator serial number and memory seal; confirm numbers match those recorded on Clerk's Preparation Certificate on front cover of poll book.</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Inspect inside the tabulator to ensure it is empty (including auxiliary bin).</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Print zero tape.</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Two election inspectors compare zero tape to sample ballot(s) to ensure all races are included on the tape, the correct ballots were delivered to the precinct and all totals equal zero.</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Verify the date and time are correct on the zero tape.</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Inspectors present sign the zero tape.</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Arial" panose="020B0604020202020204" pitchFamily="34" charset="0"/>
              <a:buChar char="•"/>
              <a:tabLst>
                <a:tab pos="406381" algn="l"/>
              </a:tabLst>
              <a:defRPr/>
            </a:pPr>
            <a:r>
              <a:rPr lang="en-US">
                <a:solidFill>
                  <a:prstClr val="black"/>
                </a:solidFill>
                <a:latin typeface="Open Sans"/>
                <a:ea typeface="Open Sans"/>
                <a:cs typeface="Open Sans"/>
              </a:rPr>
              <a:t>Zero tape remains with the tabulator (do not tear off).</a:t>
            </a:r>
            <a:endParaRPr lang="en-US">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924560" lvl="1" indent="-285115" defTabSz="914377">
              <a:lnSpc>
                <a:spcPct val="115000"/>
              </a:lnSpc>
              <a:buFont typeface="Symbol" panose="05050102010706020507" pitchFamily="18" charset="2"/>
              <a:buChar char="·"/>
              <a:tabLst>
                <a:tab pos="406381" algn="l"/>
              </a:tabLst>
              <a:defRPr/>
            </a:pPr>
            <a:endParaRPr lang="en-US">
              <a:solidFill>
                <a:prstClr val="black"/>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38D20E1D-52D7-0760-1947-85A53AD6FCF7}"/>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5626B0D9-0F4B-C6E0-A9E1-4CE041826BD1}"/>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5733F054-169B-0F9E-4439-225118C431D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2BF55A34-816D-57AD-A494-29BA14F2B7FC}"/>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14</a:t>
            </a:fld>
            <a:endParaRPr lang="en-US"/>
          </a:p>
        </p:txBody>
      </p:sp>
      <p:sp>
        <p:nvSpPr>
          <p:cNvPr id="5" name="Rectangle 4">
            <a:extLst>
              <a:ext uri="{FF2B5EF4-FFF2-40B4-BE49-F238E27FC236}">
                <a16:creationId xmlns:a16="http://schemas.microsoft.com/office/drawing/2014/main" id="{2EAE3D50-0EEB-AEAF-658E-DF313C43BD64}"/>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70416B-9EA7-EA4B-03B3-B6B9B2125CFD}"/>
              </a:ext>
            </a:extLst>
          </p:cNvPr>
          <p:cNvSpPr txBox="1"/>
          <p:nvPr/>
        </p:nvSpPr>
        <p:spPr>
          <a:xfrm>
            <a:off x="10258428" y="85728"/>
            <a:ext cx="1800225" cy="4351961"/>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Must be completed before 7am.</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Challengers may be present and observe this process.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endParaRPr lang="en-US" sz="1200">
              <a:latin typeface="Open Sans" panose="020B0606030504020204" pitchFamily="34" charset="0"/>
              <a:ea typeface="Open Sans" panose="020B0606030504020204" pitchFamily="34" charset="0"/>
              <a:cs typeface="Open Sans" panose="020B0606030504020204" pitchFamily="34" charset="0"/>
            </a:endParaRPr>
          </a:p>
          <a:p>
            <a:pPr defTabSz="685783">
              <a:lnSpc>
                <a:spcPct val="90000"/>
              </a:lnSpc>
              <a:spcBef>
                <a:spcPts val="751"/>
              </a:spcBef>
              <a:defRPr/>
            </a:pPr>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a:t>
            </a:r>
          </a:p>
          <a:p>
            <a:pPr defTabSz="685783">
              <a:lnSpc>
                <a:spcPct val="90000"/>
              </a:lnSpc>
              <a:spcBef>
                <a:spcPts val="751"/>
              </a:spcBef>
              <a:defRPr/>
            </a:pPr>
            <a:r>
              <a:rPr lang="en-US" sz="1200">
                <a:latin typeface="Open Sans" panose="020B0606030504020204" pitchFamily="34" charset="0"/>
                <a:ea typeface="Open Sans" panose="020B0606030504020204" pitchFamily="34" charset="0"/>
                <a:cs typeface="Open Sans" panose="020B0606030504020204" pitchFamily="34" charset="0"/>
              </a:rPr>
              <a:t>Vendor Specific Preparation Manuals/Videos</a:t>
            </a:r>
            <a:endParaRPr lang="en-US" sz="1200">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defTabSz="685783">
              <a:lnSpc>
                <a:spcPct val="90000"/>
              </a:lnSpc>
              <a:spcBef>
                <a:spcPts val="751"/>
              </a:spcBef>
              <a:defRPr/>
            </a:pP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841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ADD05-7644-B687-4EC5-5E18783CCC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F4BDF3-1A79-9D5A-3F20-13408DE33E02}"/>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Opening the Polls - VAT</a:t>
            </a:r>
            <a:endParaRPr lang="en-US" sz="3600"/>
          </a:p>
        </p:txBody>
      </p:sp>
      <p:cxnSp>
        <p:nvCxnSpPr>
          <p:cNvPr id="15" name="Straight Connector 14">
            <a:extLst>
              <a:ext uri="{FF2B5EF4-FFF2-40B4-BE49-F238E27FC236}">
                <a16:creationId xmlns:a16="http://schemas.microsoft.com/office/drawing/2014/main" id="{F1B9E3A3-8FE3-45C6-A281-ABA635313F80}"/>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5C94B0-ABFE-C3C8-7021-FA136AAB61CD}"/>
              </a:ext>
            </a:extLst>
          </p:cNvPr>
          <p:cNvSpPr txBox="1"/>
          <p:nvPr/>
        </p:nvSpPr>
        <p:spPr>
          <a:xfrm>
            <a:off x="723208" y="1166841"/>
            <a:ext cx="8839893" cy="709425"/>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Starting the</a:t>
            </a:r>
            <a:r>
              <a:rPr lang="en-US" b="1" spc="-35">
                <a:latin typeface="Open Sans"/>
                <a:ea typeface="Open Sans"/>
                <a:cs typeface="Open Sans"/>
              </a:rPr>
              <a:t> v</a:t>
            </a:r>
            <a:r>
              <a:rPr lang="en-US" b="1">
                <a:latin typeface="Open Sans"/>
                <a:ea typeface="Open Sans"/>
                <a:cs typeface="Open Sans"/>
              </a:rPr>
              <a:t>oter assist terminal on election morning and each early voting day start:</a:t>
            </a:r>
            <a:endParaRPr lang="en-US">
              <a:latin typeface="Open Sans"/>
              <a:ea typeface="Open Sans"/>
              <a:cs typeface="Open Sans"/>
            </a:endParaRPr>
          </a:p>
        </p:txBody>
      </p:sp>
      <p:sp>
        <p:nvSpPr>
          <p:cNvPr id="4" name="Rectangle 3">
            <a:extLst>
              <a:ext uri="{FF2B5EF4-FFF2-40B4-BE49-F238E27FC236}">
                <a16:creationId xmlns:a16="http://schemas.microsoft.com/office/drawing/2014/main" id="{FF037A90-6AEA-6DD7-8648-EDCF43DEB7CA}"/>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B28A6677-6906-30B0-A671-D5086E6AF682}"/>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9B12D8B-D4D1-D862-FF1D-42424679AE5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9174FE1F-B10A-35B3-4DFF-53610A274027}"/>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15</a:t>
            </a:fld>
            <a:endParaRPr lang="en-US"/>
          </a:p>
        </p:txBody>
      </p:sp>
      <p:sp>
        <p:nvSpPr>
          <p:cNvPr id="5" name="Rectangle 4">
            <a:extLst>
              <a:ext uri="{FF2B5EF4-FFF2-40B4-BE49-F238E27FC236}">
                <a16:creationId xmlns:a16="http://schemas.microsoft.com/office/drawing/2014/main" id="{F2E75570-E2B4-7F45-137B-17536E10B070}"/>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FE1E31-F8ED-3EFE-FFF9-1CB20BCB9C6B}"/>
              </a:ext>
            </a:extLst>
          </p:cNvPr>
          <p:cNvSpPr txBox="1"/>
          <p:nvPr/>
        </p:nvSpPr>
        <p:spPr>
          <a:xfrm>
            <a:off x="10258428" y="85725"/>
            <a:ext cx="1800225" cy="397031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Refer to vendor specific guidance for equipment setup</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Voter Assist Terminal (VAT) Instructions, Vendor Specific Preparation Guides, Vendor Specific Operations Guides </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printer">
            <a:extLst>
              <a:ext uri="{FF2B5EF4-FFF2-40B4-BE49-F238E27FC236}">
                <a16:creationId xmlns:a16="http://schemas.microsoft.com/office/drawing/2014/main" id="{D602813D-C4BB-20F7-5A6A-9EDE125AD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039" y="2330754"/>
            <a:ext cx="3064300" cy="25895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D9D960-4CED-8D7A-EC2B-45B48CFCCCC7}"/>
              </a:ext>
            </a:extLst>
          </p:cNvPr>
          <p:cNvSpPr txBox="1"/>
          <p:nvPr/>
        </p:nvSpPr>
        <p:spPr>
          <a:xfrm>
            <a:off x="500896" y="2042469"/>
            <a:ext cx="5978416" cy="2939266"/>
          </a:xfrm>
          <a:prstGeom prst="rect">
            <a:avLst/>
          </a:prstGeom>
          <a:noFill/>
        </p:spPr>
        <p:txBody>
          <a:bodyPr wrap="square" lIns="91440" tIns="45720" rIns="91440" bIns="45720" anchor="t">
            <a:spAutoFit/>
          </a:bodyPr>
          <a:lstStyle/>
          <a:p>
            <a:pPr marL="467360" indent="-285115">
              <a:lnSpc>
                <a:spcPct val="115000"/>
              </a:lnSpc>
              <a:buFont typeface="Arial" panose="020B0604020202020204" pitchFamily="34" charset="0"/>
              <a:buChar char="•"/>
              <a:tabLst>
                <a:tab pos="406390" algn="l"/>
              </a:tabLst>
            </a:pPr>
            <a:r>
              <a:rPr lang="en-US">
                <a:latin typeface="Open Sans"/>
                <a:ea typeface="Open Sans"/>
                <a:cs typeface="Open Sans"/>
              </a:rPr>
              <a:t>Use the vendor specific instructions to start the  VAT.</a:t>
            </a:r>
            <a:endParaRPr lang="en-US"/>
          </a:p>
          <a:p>
            <a:pPr marL="467360" indent="-285115">
              <a:lnSpc>
                <a:spcPct val="115000"/>
              </a:lnSpc>
              <a:buFont typeface="Arial" panose="020B0604020202020204" pitchFamily="34" charset="0"/>
              <a:buChar char="•"/>
              <a:tabLst>
                <a:tab pos="406390" algn="l"/>
              </a:tabLst>
            </a:pPr>
            <a:r>
              <a:rPr lang="en-US">
                <a:latin typeface="Open Sans"/>
                <a:ea typeface="Open Sans"/>
                <a:cs typeface="Open Sans"/>
              </a:rPr>
              <a:t>Inspect the VAT memory seal and compare to the VAT seal number recorded in the pollbook.</a:t>
            </a:r>
            <a:endParaRPr lang="en-US">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buFont typeface="Arial" panose="020B0604020202020204" pitchFamily="34" charset="0"/>
              <a:buChar char="•"/>
              <a:tabLst>
                <a:tab pos="406390" algn="l"/>
              </a:tabLst>
            </a:pPr>
            <a:r>
              <a:rPr lang="en-US">
                <a:latin typeface="Open Sans"/>
                <a:ea typeface="Open Sans"/>
                <a:cs typeface="Open Sans"/>
              </a:rPr>
              <a:t>Print a blank test ballot using the VAT to ensure the VAT and the printer are functioning correctly.</a:t>
            </a:r>
            <a:endParaRPr lang="en-US">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buFont typeface="Arial" panose="020B0604020202020204" pitchFamily="34" charset="0"/>
              <a:buChar char="•"/>
              <a:tabLst>
                <a:tab pos="406390" algn="l"/>
              </a:tabLst>
            </a:pPr>
            <a:r>
              <a:rPr lang="en-US">
                <a:latin typeface="Open Sans"/>
                <a:ea typeface="Open Sans"/>
                <a:cs typeface="Open Sans"/>
              </a:rPr>
              <a:t>Label the blank test ballot “ELECTION DAY TEST BALLOT” and insert the ballot into the local clerk envelope (this ballot will not be tabulated).</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5170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6E9EA-E248-86FF-6C07-9B7EA7637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DD08F8-3757-D814-8D00-E8A0EB7F5CFC}"/>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Opening the Polls – Early Voting (Day 1)</a:t>
            </a:r>
            <a:endParaRPr lang="en-US" sz="3600"/>
          </a:p>
        </p:txBody>
      </p:sp>
      <p:cxnSp>
        <p:nvCxnSpPr>
          <p:cNvPr id="15" name="Straight Connector 14">
            <a:extLst>
              <a:ext uri="{FF2B5EF4-FFF2-40B4-BE49-F238E27FC236}">
                <a16:creationId xmlns:a16="http://schemas.microsoft.com/office/drawing/2014/main" id="{4720F0D4-E1FE-585A-B66E-B86CA7B77B4C}"/>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FC888ED-305D-732D-2B23-6FAE0562750B}"/>
              </a:ext>
            </a:extLst>
          </p:cNvPr>
          <p:cNvSpPr txBox="1"/>
          <p:nvPr/>
        </p:nvSpPr>
        <p:spPr>
          <a:xfrm>
            <a:off x="723208" y="1166843"/>
            <a:ext cx="8839893" cy="4213461"/>
          </a:xfrm>
          <a:prstGeom prst="rect">
            <a:avLst/>
          </a:prstGeom>
          <a:noFill/>
        </p:spPr>
        <p:txBody>
          <a:bodyPr wrap="square" lIns="91440" tIns="45720" rIns="91440" bIns="45720" rtlCol="0" anchor="t">
            <a:spAutoFit/>
          </a:bodyPr>
          <a:lstStyle/>
          <a:p>
            <a:pPr marL="181610">
              <a:lnSpc>
                <a:spcPct val="115000"/>
              </a:lnSpc>
              <a:tabLst>
                <a:tab pos="406381" algn="l"/>
              </a:tabLst>
            </a:pPr>
            <a:r>
              <a:rPr lang="en-US" b="1">
                <a:latin typeface="Open Sans"/>
                <a:ea typeface="Open Sans"/>
                <a:cs typeface="Open Sans"/>
              </a:rPr>
              <a:t>Preparing the tabulator on the first day of early voting:</a:t>
            </a:r>
            <a:endParaRPr lang="en-US">
              <a:latin typeface="Open Sans"/>
              <a:ea typeface="Open Sans"/>
              <a:cs typeface="Open Sans"/>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Refer to specific vendor instructions to start tabulator.</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Inspect the tabulator serial number and memory seal to confirm match against serial and seal numbers recorded on Clerk’s Preparation Certificate.</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Inspect inside the tabulator to ensure it is empty (including auxiliary bin).</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Print zero tape.</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Two workers compare zero tape to sample ballot/s to ensure all races are included on the tape, the correct ballots were delivered to the precinct and all totals equal zero.</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Verify date and time are correct on the zero tape.</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Day 1 Inspectors present sign the zero tape.</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Zero tape </a:t>
            </a:r>
            <a:r>
              <a:rPr lang="en-US" b="1">
                <a:latin typeface="Open Sans"/>
                <a:ea typeface="Open Sans"/>
                <a:cs typeface="Open Sans"/>
              </a:rPr>
              <a:t>removed from tabulator</a:t>
            </a:r>
            <a:r>
              <a:rPr lang="en-US">
                <a:latin typeface="Open Sans"/>
                <a:ea typeface="Open Sans"/>
                <a:cs typeface="Open Sans"/>
              </a:rPr>
              <a:t> and secured in physical pollbook.</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1C0C1F59-3B1D-4EF4-5C12-0FFA91B6DF71}"/>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E700F744-C99C-672E-BCD8-3903159A06DC}"/>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C12EADC9-91DD-D121-16E0-D5BD2B3381B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2AE071D2-792C-5E4D-64CF-4169F7491B4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16</a:t>
            </a:fld>
            <a:endParaRPr lang="en-US"/>
          </a:p>
        </p:txBody>
      </p:sp>
      <p:sp>
        <p:nvSpPr>
          <p:cNvPr id="5" name="Rectangle 4">
            <a:extLst>
              <a:ext uri="{FF2B5EF4-FFF2-40B4-BE49-F238E27FC236}">
                <a16:creationId xmlns:a16="http://schemas.microsoft.com/office/drawing/2014/main" id="{8DA2960D-1BA2-E885-06FA-E8A196A8A851}"/>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72E552-01C3-85C8-79E5-57192CDE7D1C}"/>
              </a:ext>
            </a:extLst>
          </p:cNvPr>
          <p:cNvSpPr txBox="1"/>
          <p:nvPr/>
        </p:nvSpPr>
        <p:spPr>
          <a:xfrm>
            <a:off x="10258428" y="85725"/>
            <a:ext cx="1800225" cy="212365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57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CA58-F215-E3D9-F70C-8003F3A4D1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8643E8-A42F-154E-C92D-32111857834D}"/>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Opening the Polls – Early Voting (Day 1)</a:t>
            </a:r>
            <a:endParaRPr lang="en-US" sz="3600"/>
          </a:p>
        </p:txBody>
      </p:sp>
      <p:cxnSp>
        <p:nvCxnSpPr>
          <p:cNvPr id="15" name="Straight Connector 14">
            <a:extLst>
              <a:ext uri="{FF2B5EF4-FFF2-40B4-BE49-F238E27FC236}">
                <a16:creationId xmlns:a16="http://schemas.microsoft.com/office/drawing/2014/main" id="{6FBC5716-F2BE-FB0F-25D4-090C4B3D10FB}"/>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ED936E1-AD83-00BE-A8E9-E8B38B76DFBC}"/>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AA266F7D-4270-BB33-3DA6-811A649E6E99}"/>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9B86DC2D-D464-A90F-FB8A-C8549616199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A7B5FA19-BDC7-8E2B-3FB0-376E68626C62}"/>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17</a:t>
            </a:fld>
            <a:endParaRPr lang="en-US"/>
          </a:p>
        </p:txBody>
      </p:sp>
      <p:sp>
        <p:nvSpPr>
          <p:cNvPr id="5" name="Rectangle 4">
            <a:extLst>
              <a:ext uri="{FF2B5EF4-FFF2-40B4-BE49-F238E27FC236}">
                <a16:creationId xmlns:a16="http://schemas.microsoft.com/office/drawing/2014/main" id="{0E3C1619-AEE9-CFA6-0556-B4AB4B886B8D}"/>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31E74F-9924-129D-083A-44BAB00F573E}"/>
              </a:ext>
            </a:extLst>
          </p:cNvPr>
          <p:cNvSpPr txBox="1"/>
          <p:nvPr/>
        </p:nvSpPr>
        <p:spPr>
          <a:xfrm>
            <a:off x="10258428" y="85728"/>
            <a:ext cx="1800225" cy="304698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r>
              <a:rPr lang="en-US" sz="1200">
                <a:latin typeface="Open Sans" panose="020B0606030504020204" pitchFamily="34" charset="0"/>
                <a:ea typeface="Open Sans" panose="020B0606030504020204" pitchFamily="34" charset="0"/>
                <a:cs typeface="Open Sans" panose="020B0606030504020204" pitchFamily="34" charset="0"/>
              </a:rPr>
              <a:t>It is important that tabulator serial numbers and memory seals are checked to verify the integrity of the of the equipment each day of early voting.</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Early voting pollbook">
            <a:extLst>
              <a:ext uri="{FF2B5EF4-FFF2-40B4-BE49-F238E27FC236}">
                <a16:creationId xmlns:a16="http://schemas.microsoft.com/office/drawing/2014/main" id="{75790B4B-F6E6-42F1-F95A-68DA4A2701D5}"/>
              </a:ext>
            </a:extLst>
          </p:cNvPr>
          <p:cNvPicPr>
            <a:picLocks noChangeAspect="1"/>
          </p:cNvPicPr>
          <p:nvPr/>
        </p:nvPicPr>
        <p:blipFill>
          <a:blip r:embed="rId4"/>
          <a:stretch>
            <a:fillRect/>
          </a:stretch>
        </p:blipFill>
        <p:spPr>
          <a:xfrm>
            <a:off x="723205" y="1190543"/>
            <a:ext cx="3876504" cy="4899140"/>
          </a:xfrm>
          <a:prstGeom prst="rect">
            <a:avLst/>
          </a:prstGeom>
          <a:ln>
            <a:solidFill>
              <a:schemeClr val="tx1"/>
            </a:solidFill>
          </a:ln>
        </p:spPr>
      </p:pic>
      <p:pic>
        <p:nvPicPr>
          <p:cNvPr id="9" name="Picture 8" descr="Record of seals">
            <a:extLst>
              <a:ext uri="{FF2B5EF4-FFF2-40B4-BE49-F238E27FC236}">
                <a16:creationId xmlns:a16="http://schemas.microsoft.com/office/drawing/2014/main" id="{D2BCB934-36A7-85DC-8366-C0833A310EAC}"/>
              </a:ext>
            </a:extLst>
          </p:cNvPr>
          <p:cNvPicPr>
            <a:picLocks noChangeAspect="1"/>
          </p:cNvPicPr>
          <p:nvPr/>
        </p:nvPicPr>
        <p:blipFill>
          <a:blip r:embed="rId5"/>
          <a:stretch>
            <a:fillRect/>
          </a:stretch>
        </p:blipFill>
        <p:spPr>
          <a:xfrm>
            <a:off x="5297952" y="1190546"/>
            <a:ext cx="3876504" cy="4939357"/>
          </a:xfrm>
          <a:prstGeom prst="rect">
            <a:avLst/>
          </a:prstGeom>
          <a:ln>
            <a:solidFill>
              <a:schemeClr val="tx1"/>
            </a:solidFill>
          </a:ln>
        </p:spPr>
      </p:pic>
    </p:spTree>
    <p:extLst>
      <p:ext uri="{BB962C8B-B14F-4D97-AF65-F5344CB8AC3E}">
        <p14:creationId xmlns:p14="http://schemas.microsoft.com/office/powerpoint/2010/main" val="316458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2EBFB-916D-40D1-3EF6-CD31461C04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292C28-7D6E-7CB1-975D-713F00C3C919}"/>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Opening the Polls – Early Voting (Day 1)</a:t>
            </a:r>
            <a:endParaRPr lang="en-US" sz="3600"/>
          </a:p>
        </p:txBody>
      </p:sp>
      <p:cxnSp>
        <p:nvCxnSpPr>
          <p:cNvPr id="15" name="Straight Connector 14">
            <a:extLst>
              <a:ext uri="{FF2B5EF4-FFF2-40B4-BE49-F238E27FC236}">
                <a16:creationId xmlns:a16="http://schemas.microsoft.com/office/drawing/2014/main" id="{341C2C6D-4724-977C-155D-C463EDBC2776}"/>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A06A6C4-E219-B988-572E-C57C579E9180}"/>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3776F82A-FE40-88F2-727F-6B3B40AAB54E}"/>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EEA1BC12-C9B8-6C28-68E5-A724B881DA2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8B62CBB3-72F9-9344-4049-E60E3900BAED}"/>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18</a:t>
            </a:fld>
            <a:endParaRPr lang="en-US"/>
          </a:p>
        </p:txBody>
      </p:sp>
      <p:sp>
        <p:nvSpPr>
          <p:cNvPr id="5" name="Rectangle 4">
            <a:extLst>
              <a:ext uri="{FF2B5EF4-FFF2-40B4-BE49-F238E27FC236}">
                <a16:creationId xmlns:a16="http://schemas.microsoft.com/office/drawing/2014/main" id="{CAFBF6C7-D607-1817-EEC6-109F70435C03}"/>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22526D4-DB27-E31E-AC5B-B9D7BE04D7C3}"/>
              </a:ext>
            </a:extLst>
          </p:cNvPr>
          <p:cNvSpPr txBox="1"/>
          <p:nvPr/>
        </p:nvSpPr>
        <p:spPr>
          <a:xfrm>
            <a:off x="10258428" y="85728"/>
            <a:ext cx="1800225" cy="3416320"/>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Unlike Election Day Tabulator Zero Tape is detached from tabulator and secured in the pollbook.</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Now required to include VAT and BOD reports.</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Opening reports on this tab">
            <a:extLst>
              <a:ext uri="{FF2B5EF4-FFF2-40B4-BE49-F238E27FC236}">
                <a16:creationId xmlns:a16="http://schemas.microsoft.com/office/drawing/2014/main" id="{7DB2824E-E40A-7635-B816-D3DE5F52EC78}"/>
              </a:ext>
            </a:extLst>
          </p:cNvPr>
          <p:cNvPicPr>
            <a:picLocks noChangeAspect="1"/>
          </p:cNvPicPr>
          <p:nvPr/>
        </p:nvPicPr>
        <p:blipFill>
          <a:blip r:embed="rId4"/>
          <a:stretch>
            <a:fillRect/>
          </a:stretch>
        </p:blipFill>
        <p:spPr>
          <a:xfrm>
            <a:off x="606386" y="1131729"/>
            <a:ext cx="5062575" cy="2678265"/>
          </a:xfrm>
          <a:prstGeom prst="rect">
            <a:avLst/>
          </a:prstGeom>
          <a:ln>
            <a:solidFill>
              <a:schemeClr val="tx1"/>
            </a:solidFill>
          </a:ln>
        </p:spPr>
      </p:pic>
      <p:pic>
        <p:nvPicPr>
          <p:cNvPr id="9" name="Picture 8" descr="Oath of chairperson">
            <a:extLst>
              <a:ext uri="{FF2B5EF4-FFF2-40B4-BE49-F238E27FC236}">
                <a16:creationId xmlns:a16="http://schemas.microsoft.com/office/drawing/2014/main" id="{0E8704F5-02B6-1B55-1D81-595FA6BF0420}"/>
              </a:ext>
            </a:extLst>
          </p:cNvPr>
          <p:cNvPicPr>
            <a:picLocks noChangeAspect="1"/>
          </p:cNvPicPr>
          <p:nvPr/>
        </p:nvPicPr>
        <p:blipFill>
          <a:blip r:embed="rId5"/>
          <a:stretch>
            <a:fillRect/>
          </a:stretch>
        </p:blipFill>
        <p:spPr>
          <a:xfrm>
            <a:off x="5579534" y="2437145"/>
            <a:ext cx="4297892" cy="3729051"/>
          </a:xfrm>
          <a:prstGeom prst="rect">
            <a:avLst/>
          </a:prstGeom>
          <a:ln>
            <a:solidFill>
              <a:schemeClr val="tx1"/>
            </a:solidFill>
          </a:ln>
        </p:spPr>
      </p:pic>
    </p:spTree>
    <p:extLst>
      <p:ext uri="{BB962C8B-B14F-4D97-AF65-F5344CB8AC3E}">
        <p14:creationId xmlns:p14="http://schemas.microsoft.com/office/powerpoint/2010/main" val="376134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B1F7-15E9-B4A8-4760-D770FA1623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1B54EB-2362-93E5-1C99-111D87A3900D}"/>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Opening the Polls – Early Voting (Day 2-9)</a:t>
            </a:r>
            <a:endParaRPr lang="en-US" sz="3600"/>
          </a:p>
        </p:txBody>
      </p:sp>
      <p:cxnSp>
        <p:nvCxnSpPr>
          <p:cNvPr id="15" name="Straight Connector 14">
            <a:extLst>
              <a:ext uri="{FF2B5EF4-FFF2-40B4-BE49-F238E27FC236}">
                <a16:creationId xmlns:a16="http://schemas.microsoft.com/office/drawing/2014/main" id="{E7EAE2A1-2A84-B70B-8D0E-9539204BAD5E}"/>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E6A526-D17E-516C-567B-73C97FF2E756}"/>
              </a:ext>
            </a:extLst>
          </p:cNvPr>
          <p:cNvSpPr txBox="1"/>
          <p:nvPr/>
        </p:nvSpPr>
        <p:spPr>
          <a:xfrm>
            <a:off x="723208" y="1166843"/>
            <a:ext cx="8906153" cy="3894912"/>
          </a:xfrm>
          <a:prstGeom prst="rect">
            <a:avLst/>
          </a:prstGeom>
          <a:noFill/>
        </p:spPr>
        <p:txBody>
          <a:bodyPr wrap="square" lIns="91440" tIns="45720" rIns="91440" bIns="45720" rtlCol="0" anchor="t">
            <a:spAutoFit/>
          </a:bodyPr>
          <a:lstStyle/>
          <a:p>
            <a:pPr marL="181610">
              <a:lnSpc>
                <a:spcPct val="115000"/>
              </a:lnSpc>
              <a:tabLst>
                <a:tab pos="406381" algn="l"/>
              </a:tabLst>
            </a:pPr>
            <a:r>
              <a:rPr lang="en-US" b="1">
                <a:latin typeface="Open Sans"/>
                <a:ea typeface="Open Sans"/>
                <a:cs typeface="Open Sans"/>
              </a:rPr>
              <a:t>Preparing the tabulator on each early voting start of day:</a:t>
            </a:r>
            <a:endParaRPr lang="en-US">
              <a:latin typeface="Open Sans"/>
              <a:ea typeface="Open Sans"/>
              <a:cs typeface="Open Sans"/>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Refer to specific vendor instructions to start tabulator.</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Inspect the tabulator serial number and memory seal number to confirm numbers match serial and seal numbers recorded on the Clerk’s Preparation Certificate in the physical pollbook.</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Inspect inside the tabulator to ensure it is empty (including auxiliary bin).</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Record the number of ballots cast according to tabulator public counter.</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Record number of voters according to Early Voting EPB.</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Print status tape.</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Verify public counter on tabulator is equal to the number on previous day’s reconciliation summary, and previous day’s status/interrupt report.</a:t>
            </a: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Inspectors present at opening sign status tape, and secure in pollbook. </a:t>
            </a:r>
          </a:p>
        </p:txBody>
      </p:sp>
      <p:sp>
        <p:nvSpPr>
          <p:cNvPr id="4" name="Rectangle 3">
            <a:extLst>
              <a:ext uri="{FF2B5EF4-FFF2-40B4-BE49-F238E27FC236}">
                <a16:creationId xmlns:a16="http://schemas.microsoft.com/office/drawing/2014/main" id="{78FD37AC-C77A-494A-5B90-609F99F430F5}"/>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2DE9254-F303-A900-AB3C-D8ABDC05CA24}"/>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B5A29D3A-7C8E-88BC-A53A-B707CBD8052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4E40E18D-8574-E962-A330-237E393A5AE2}"/>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19</a:t>
            </a:fld>
            <a:endParaRPr lang="en-US"/>
          </a:p>
        </p:txBody>
      </p:sp>
      <p:sp>
        <p:nvSpPr>
          <p:cNvPr id="5" name="Rectangle 4">
            <a:extLst>
              <a:ext uri="{FF2B5EF4-FFF2-40B4-BE49-F238E27FC236}">
                <a16:creationId xmlns:a16="http://schemas.microsoft.com/office/drawing/2014/main" id="{70158E14-89BC-3277-3CE5-B4A7BF131DD2}"/>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20E88C-6D0B-C7CE-144E-E968BFA3C102}"/>
              </a:ext>
            </a:extLst>
          </p:cNvPr>
          <p:cNvSpPr txBox="1"/>
          <p:nvPr/>
        </p:nvSpPr>
        <p:spPr>
          <a:xfrm>
            <a:off x="10258428" y="85728"/>
            <a:ext cx="1800225" cy="5447645"/>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Challengers may be present and observe this process.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Important to verify the number of voters in the Early Voting EPB at the opening each day matches the number of ballots tabulated, to attest that the chain of custody has not been broken from day to day of early voting.</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a:t>
            </a:r>
          </a:p>
          <a:p>
            <a:r>
              <a:rPr lang="en-US" sz="1200">
                <a:latin typeface="Open Sans" panose="020B0606030504020204" pitchFamily="34" charset="0"/>
                <a:ea typeface="Open Sans" panose="020B0606030504020204" pitchFamily="34" charset="0"/>
                <a:cs typeface="Open Sans" panose="020B0606030504020204" pitchFamily="34" charset="0"/>
              </a:rPr>
              <a:t>Vendor-Specific Tabulator Instructions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Balllot reconcilliation summary for early voting">
            <a:extLst>
              <a:ext uri="{FF2B5EF4-FFF2-40B4-BE49-F238E27FC236}">
                <a16:creationId xmlns:a16="http://schemas.microsoft.com/office/drawing/2014/main" id="{C8A8A196-82E6-83BB-27F0-849EB5E0C07C}"/>
              </a:ext>
              <a:ext uri="{C183D7F6-B498-43B3-948B-1728B52AA6E4}">
                <adec:decorative xmlns:adec="http://schemas.microsoft.com/office/drawing/2017/decorative" val="0"/>
              </a:ext>
            </a:extLst>
          </p:cNvPr>
          <p:cNvPicPr>
            <a:picLocks noChangeAspect="1"/>
          </p:cNvPicPr>
          <p:nvPr/>
        </p:nvPicPr>
        <p:blipFill>
          <a:blip r:embed="rId4"/>
          <a:srcRect t="-1" b="-878"/>
          <a:stretch>
            <a:fillRect/>
          </a:stretch>
        </p:blipFill>
        <p:spPr>
          <a:xfrm>
            <a:off x="2046885" y="2664004"/>
            <a:ext cx="6258798" cy="3027153"/>
          </a:xfrm>
          <a:prstGeom prst="rect">
            <a:avLst/>
          </a:prstGeom>
        </p:spPr>
      </p:pic>
    </p:spTree>
    <p:extLst>
      <p:ext uri="{BB962C8B-B14F-4D97-AF65-F5344CB8AC3E}">
        <p14:creationId xmlns:p14="http://schemas.microsoft.com/office/powerpoint/2010/main" val="3308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E0CF2-FC60-92F3-4393-85285F1451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172407-9357-3910-99F5-96673DFAB983}"/>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Agenda</a:t>
            </a:r>
            <a:endParaRPr lang="en-US" sz="3600"/>
          </a:p>
        </p:txBody>
      </p:sp>
      <p:cxnSp>
        <p:nvCxnSpPr>
          <p:cNvPr id="15" name="Straight Connector 14">
            <a:extLst>
              <a:ext uri="{FF2B5EF4-FFF2-40B4-BE49-F238E27FC236}">
                <a16:creationId xmlns:a16="http://schemas.microsoft.com/office/drawing/2014/main" id="{80517CF9-5C4F-63CF-9D2E-456DA3FC27B5}"/>
              </a:ext>
              <a:ext uri="{C183D7F6-B498-43B3-948B-1728B52AA6E4}">
                <adec:decorative xmlns:adec="http://schemas.microsoft.com/office/drawing/2017/decorative" val="1"/>
              </a:ext>
            </a:extLst>
          </p:cNvPr>
          <p:cNvCxnSpPr>
            <a:cxnSpLocks/>
          </p:cNvCxnSpPr>
          <p:nvPr/>
        </p:nvCxnSpPr>
        <p:spPr>
          <a:xfrm>
            <a:off x="723207" y="1020404"/>
            <a:ext cx="900181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2A91497-60D1-5310-89CF-FEC1E57C0355}"/>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E3427C40-16BD-45FF-E64E-3C7D226DC28D}"/>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1356906F-EB63-CB9D-100C-8F5DBF0C480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graphicFrame>
        <p:nvGraphicFramePr>
          <p:cNvPr id="19" name="TextBox 16" descr="Agenda of topics to be covered: Election inspector certification, election procedures, electronic pollbooks, and developing your training program.">
            <a:extLst>
              <a:ext uri="{FF2B5EF4-FFF2-40B4-BE49-F238E27FC236}">
                <a16:creationId xmlns:a16="http://schemas.microsoft.com/office/drawing/2014/main" id="{2C8CE122-A966-499E-3720-0D24F8C991A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98354460"/>
              </p:ext>
            </p:extLst>
          </p:nvPr>
        </p:nvGraphicFramePr>
        <p:xfrm>
          <a:off x="723207" y="466727"/>
          <a:ext cx="9001819" cy="6105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1">
            <a:extLst>
              <a:ext uri="{FF2B5EF4-FFF2-40B4-BE49-F238E27FC236}">
                <a16:creationId xmlns:a16="http://schemas.microsoft.com/office/drawing/2014/main" id="{2D8824EC-2008-3673-2CEA-500842AA5614}"/>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a:t>
            </a:fld>
            <a:endParaRPr lang="en-US"/>
          </a:p>
        </p:txBody>
      </p:sp>
      <p:sp>
        <p:nvSpPr>
          <p:cNvPr id="6" name="Rectangle 5">
            <a:extLst>
              <a:ext uri="{FF2B5EF4-FFF2-40B4-BE49-F238E27FC236}">
                <a16:creationId xmlns:a16="http://schemas.microsoft.com/office/drawing/2014/main" id="{368B8785-80E2-1CA4-9E18-E37F2CB2D865}"/>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2178AF-CAC5-1976-4766-1ACCA6C36D6C}"/>
              </a:ext>
            </a:extLst>
          </p:cNvPr>
          <p:cNvSpPr txBox="1"/>
          <p:nvPr/>
        </p:nvSpPr>
        <p:spPr>
          <a:xfrm>
            <a:off x="10258425" y="85725"/>
            <a:ext cx="1800225" cy="1384995"/>
          </a:xfrm>
          <a:prstGeom prst="rect">
            <a:avLst/>
          </a:prstGeom>
          <a:noFill/>
        </p:spPr>
        <p:txBody>
          <a:bodyPr wrap="square" rtlCol="0">
            <a:spAutoFit/>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922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89401-8480-54B7-680F-3DE53C9308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034246-4B51-B875-95DB-8218E0257427}"/>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Processing Voters (Overview)</a:t>
            </a:r>
          </a:p>
        </p:txBody>
      </p:sp>
      <p:cxnSp>
        <p:nvCxnSpPr>
          <p:cNvPr id="15" name="Straight Connector 14">
            <a:extLst>
              <a:ext uri="{FF2B5EF4-FFF2-40B4-BE49-F238E27FC236}">
                <a16:creationId xmlns:a16="http://schemas.microsoft.com/office/drawing/2014/main" id="{45CDEDF2-E7F4-4054-53A0-B5D9BEBE1FD5}"/>
              </a:ext>
              <a:ext uri="{C183D7F6-B498-43B3-948B-1728B52AA6E4}">
                <adec:decorative xmlns:adec="http://schemas.microsoft.com/office/drawing/2017/decorative" val="1"/>
              </a:ext>
            </a:extLst>
          </p:cNvPr>
          <p:cNvCxnSpPr>
            <a:cxnSpLocks/>
          </p:cNvCxnSpPr>
          <p:nvPr/>
        </p:nvCxnSpPr>
        <p:spPr>
          <a:xfrm>
            <a:off x="723207" y="1020404"/>
            <a:ext cx="931080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DE7D81-A900-3B4E-901E-4CAF2153C64A}"/>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C7FC61C7-68DF-3024-E491-EE2AF81DDDED}"/>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B6279DD1-5426-3951-86D5-3F07D8F9D29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AEADD281-6457-0DC3-5334-9BD2DE819A41}"/>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20</a:t>
            </a:fld>
            <a:endParaRPr lang="en-US"/>
          </a:p>
        </p:txBody>
      </p:sp>
      <p:graphicFrame>
        <p:nvGraphicFramePr>
          <p:cNvPr id="10" name="Diagram 9" descr="1. Voter enters the polling place and completes an Application to Vote.&#10;2. Check voter ID/signed affidavit and locate voter in e-pollbook.&#10;3. Check address, verify correct ballot and process voter in e-pollbook.&#10;4. Initial Application to Vote.&#10;5. Election inspector assigns ballot in EPB, enters ballot and voter number on Application to Vote.&#10;">
            <a:extLst>
              <a:ext uri="{FF2B5EF4-FFF2-40B4-BE49-F238E27FC236}">
                <a16:creationId xmlns:a16="http://schemas.microsoft.com/office/drawing/2014/main" id="{62C4B6FA-AC9C-9B15-6F80-40261379C20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0593788"/>
              </p:ext>
            </p:extLst>
          </p:nvPr>
        </p:nvGraphicFramePr>
        <p:xfrm>
          <a:off x="731524" y="1131050"/>
          <a:ext cx="9180571" cy="5014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C10C5258-9F57-5E98-E93B-283F7A2104F5}"/>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AB9FF8-E0C7-3DB3-49F2-B67945416767}"/>
              </a:ext>
            </a:extLst>
          </p:cNvPr>
          <p:cNvSpPr txBox="1"/>
          <p:nvPr/>
        </p:nvSpPr>
        <p:spPr>
          <a:xfrm>
            <a:off x="10258428" y="85725"/>
            <a:ext cx="1800225" cy="2862322"/>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Day Processing Voters Video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latin typeface="Open Sans" panose="020B0606030504020204" pitchFamily="34" charset="0"/>
                <a:ea typeface="Open Sans" panose="020B0606030504020204" pitchFamily="34" charset="0"/>
                <a:cs typeface="Open Sans" panose="020B0606030504020204" pitchFamily="34" charset="0"/>
              </a:rPr>
              <a:t>(In development)</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2346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D7DF3-F2CB-7CBD-4133-B851957447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F5AF8F-AB73-F4CD-ABB4-797403992312}"/>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Processing Voters (Overview)</a:t>
            </a:r>
          </a:p>
        </p:txBody>
      </p:sp>
      <p:cxnSp>
        <p:nvCxnSpPr>
          <p:cNvPr id="15" name="Straight Connector 14">
            <a:extLst>
              <a:ext uri="{FF2B5EF4-FFF2-40B4-BE49-F238E27FC236}">
                <a16:creationId xmlns:a16="http://schemas.microsoft.com/office/drawing/2014/main" id="{F4CF5361-A87F-2F72-5C47-A305314C21B8}"/>
              </a:ext>
              <a:ext uri="{C183D7F6-B498-43B3-948B-1728B52AA6E4}">
                <adec:decorative xmlns:adec="http://schemas.microsoft.com/office/drawing/2017/decorative" val="1"/>
              </a:ext>
            </a:extLst>
          </p:cNvPr>
          <p:cNvCxnSpPr>
            <a:cxnSpLocks/>
          </p:cNvCxnSpPr>
          <p:nvPr/>
        </p:nvCxnSpPr>
        <p:spPr>
          <a:xfrm>
            <a:off x="723207" y="1020404"/>
            <a:ext cx="934738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308B6D8-49FB-287B-D49D-C0808B2459BE}"/>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43D517A6-9D12-0656-BBCA-A53D1E2D68B1}"/>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1B790BB8-5102-7FD2-CC57-D901BCBAF89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8BBB789E-2ABA-36E1-6046-92A02BC533C3}"/>
              </a:ext>
            </a:extLst>
          </p:cNvPr>
          <p:cNvSpPr txBox="1">
            <a:spLocks/>
          </p:cNvSpPr>
          <p:nvPr/>
        </p:nvSpPr>
        <p:spPr>
          <a:xfrm>
            <a:off x="11707040" y="6400764"/>
            <a:ext cx="48496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21</a:t>
            </a:fld>
            <a:endParaRPr lang="en-US"/>
          </a:p>
        </p:txBody>
      </p:sp>
      <p:pic>
        <p:nvPicPr>
          <p:cNvPr id="5" name="Picture 4">
            <a:extLst>
              <a:ext uri="{FF2B5EF4-FFF2-40B4-BE49-F238E27FC236}">
                <a16:creationId xmlns:a16="http://schemas.microsoft.com/office/drawing/2014/main" id="{8C2E27B2-E99A-94B3-4727-2B5C5EB9BE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2740" y="4237828"/>
            <a:ext cx="1959599" cy="1920871"/>
          </a:xfrm>
          <a:prstGeom prst="rect">
            <a:avLst/>
          </a:prstGeom>
        </p:spPr>
      </p:pic>
      <p:graphicFrame>
        <p:nvGraphicFramePr>
          <p:cNvPr id="10" name="Diagram 9" descr="6. Give the voter their ballot when booth is available and give ballot marking instructions.&#10;7. Voter votes ballot.&#10;8. Election inspector verifies ballot number, removes stub and collects Application to Vote.&#10;9. Voter inserts ballot into tabulator, and waits for confirmation.&#10;10. Voter returns secrecy sleeve and gets “I Voted” sticker!&#10;">
            <a:extLst>
              <a:ext uri="{FF2B5EF4-FFF2-40B4-BE49-F238E27FC236}">
                <a16:creationId xmlns:a16="http://schemas.microsoft.com/office/drawing/2014/main" id="{D7FE5D80-93AB-BE17-F9E0-0FAF2690545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96654065"/>
              </p:ext>
            </p:extLst>
          </p:nvPr>
        </p:nvGraphicFramePr>
        <p:xfrm>
          <a:off x="731525" y="1131050"/>
          <a:ext cx="9241531" cy="50145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FCCF471D-8CEA-9713-4D75-9CDD737A4A6D}"/>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F9F31F4-F7D7-B6AF-752A-6B2290AAEB79}"/>
              </a:ext>
            </a:extLst>
          </p:cNvPr>
          <p:cNvSpPr txBox="1"/>
          <p:nvPr/>
        </p:nvSpPr>
        <p:spPr>
          <a:xfrm>
            <a:off x="10258428" y="85725"/>
            <a:ext cx="1800225" cy="1938992"/>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7092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9BB3B-E995-8101-9296-44D3065093F7}"/>
            </a:ext>
          </a:extLst>
        </p:cNvPr>
        <p:cNvGrpSpPr/>
        <p:nvPr/>
      </p:nvGrpSpPr>
      <p:grpSpPr>
        <a:xfrm>
          <a:off x="0" y="0"/>
          <a:ext cx="0" cy="0"/>
          <a:chOff x="0" y="0"/>
          <a:chExt cx="0" cy="0"/>
        </a:xfrm>
      </p:grpSpPr>
      <p:pic>
        <p:nvPicPr>
          <p:cNvPr id="25" name="Picture 24" descr="A picture containing person, person, posing">
            <a:extLst>
              <a:ext uri="{FF2B5EF4-FFF2-40B4-BE49-F238E27FC236}">
                <a16:creationId xmlns:a16="http://schemas.microsoft.com/office/drawing/2014/main" id="{A7C24910-5A8A-FBE1-2C86-5360FC1E9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087" y="1455099"/>
            <a:ext cx="1631686" cy="2708896"/>
          </a:xfrm>
          <a:prstGeom prst="rect">
            <a:avLst/>
          </a:prstGeom>
        </p:spPr>
      </p:pic>
      <p:pic>
        <p:nvPicPr>
          <p:cNvPr id="24" name="Picture 2" descr="New Michigan Driver's License Information">
            <a:extLst>
              <a:ext uri="{FF2B5EF4-FFF2-40B4-BE49-F238E27FC236}">
                <a16:creationId xmlns:a16="http://schemas.microsoft.com/office/drawing/2014/main" id="{CA6D5F18-3A90-D266-9F86-D851A7BF8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152" y="1843384"/>
            <a:ext cx="3035559" cy="18918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6FD5CCF-D9F9-2A53-55FB-E340F0C84C3C}"/>
              </a:ext>
            </a:extLst>
          </p:cNvPr>
          <p:cNvSpPr>
            <a:spLocks noGrp="1"/>
          </p:cNvSpPr>
          <p:nvPr>
            <p:ph type="title"/>
          </p:nvPr>
        </p:nvSpPr>
        <p:spPr>
          <a:xfrm>
            <a:off x="723206" y="365126"/>
            <a:ext cx="9316147" cy="801716"/>
          </a:xfrm>
        </p:spPr>
        <p:txBody>
          <a:bodyPr>
            <a:normAutofit/>
          </a:bodyPr>
          <a:lstStyle/>
          <a:p>
            <a:r>
              <a:rPr lang="en-US" sz="3600">
                <a:solidFill>
                  <a:srgbClr val="222A89"/>
                </a:solidFill>
              </a:rPr>
              <a:t>Processing Voters – Photo ID Requirement</a:t>
            </a:r>
            <a:endParaRPr lang="en-US" sz="3600"/>
          </a:p>
        </p:txBody>
      </p:sp>
      <p:cxnSp>
        <p:nvCxnSpPr>
          <p:cNvPr id="15" name="Straight Connector 14">
            <a:extLst>
              <a:ext uri="{FF2B5EF4-FFF2-40B4-BE49-F238E27FC236}">
                <a16:creationId xmlns:a16="http://schemas.microsoft.com/office/drawing/2014/main" id="{5DDFFD05-7E79-D59F-5705-CA68E2D201F7}"/>
              </a:ext>
              <a:ext uri="{C183D7F6-B498-43B3-948B-1728B52AA6E4}">
                <adec:decorative xmlns:adec="http://schemas.microsoft.com/office/drawing/2017/decorative" val="1"/>
              </a:ext>
            </a:extLst>
          </p:cNvPr>
          <p:cNvCxnSpPr>
            <a:cxnSpLocks/>
          </p:cNvCxnSpPr>
          <p:nvPr/>
        </p:nvCxnSpPr>
        <p:spPr>
          <a:xfrm>
            <a:off x="723207" y="1020404"/>
            <a:ext cx="935834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8E765A7-4478-DF4A-855B-5EF1A2F96ADA}"/>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5D5A41E1-FCCC-05A2-C69E-742AC0379D79}"/>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E08F619D-18BF-7FD9-18AC-24FA13381E9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464F60D-B043-000A-A822-05EAAB8712CE}"/>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22</a:t>
            </a:fld>
            <a:endParaRPr lang="en-US"/>
          </a:p>
        </p:txBody>
      </p:sp>
      <p:sp>
        <p:nvSpPr>
          <p:cNvPr id="9" name="Oval 8">
            <a:extLst>
              <a:ext uri="{FF2B5EF4-FFF2-40B4-BE49-F238E27FC236}">
                <a16:creationId xmlns:a16="http://schemas.microsoft.com/office/drawing/2014/main" id="{5C70B2B5-D22D-077C-D0E7-0175AB8346FE}"/>
              </a:ext>
              <a:ext uri="{C183D7F6-B498-43B3-948B-1728B52AA6E4}">
                <adec:decorative xmlns:adec="http://schemas.microsoft.com/office/drawing/2017/decorative" val="1"/>
              </a:ext>
            </a:extLst>
          </p:cNvPr>
          <p:cNvSpPr/>
          <p:nvPr/>
        </p:nvSpPr>
        <p:spPr>
          <a:xfrm>
            <a:off x="952293" y="1308662"/>
            <a:ext cx="829502" cy="944006"/>
          </a:xfrm>
          <a:prstGeom prst="ellipse">
            <a:avLst/>
          </a:prstGeom>
          <a:noFill/>
          <a:ln w="57150">
            <a:solidFill>
              <a:srgbClr val="66FF33"/>
            </a:solidFill>
          </a:ln>
        </p:spPr>
        <p:style>
          <a:lnRef idx="2">
            <a:schemeClr val="accent3"/>
          </a:lnRef>
          <a:fillRef idx="1">
            <a:schemeClr val="lt1"/>
          </a:fillRef>
          <a:effectRef idx="0">
            <a:schemeClr val="accent3"/>
          </a:effectRef>
          <a:fontRef idx="minor">
            <a:schemeClr val="dk1"/>
          </a:fontRef>
        </p:style>
        <p:txBody>
          <a:bodyPr rtlCol="0" anchor="ctr"/>
          <a:lstStyle/>
          <a:p>
            <a:pPr algn="ctr" eaLnBrk="0" fontAlgn="base" hangingPunct="0">
              <a:spcBef>
                <a:spcPct val="0"/>
              </a:spcBef>
              <a:spcAft>
                <a:spcPct val="0"/>
              </a:spcAft>
              <a:defRPr/>
            </a:pPr>
            <a:endParaRPr lang="en-US">
              <a:solidFill>
                <a:prstClr val="black"/>
              </a:solidFill>
              <a:latin typeface="Calibri"/>
            </a:endParaRPr>
          </a:p>
        </p:txBody>
      </p:sp>
      <p:sp>
        <p:nvSpPr>
          <p:cNvPr id="13" name="Oval 12">
            <a:extLst>
              <a:ext uri="{FF2B5EF4-FFF2-40B4-BE49-F238E27FC236}">
                <a16:creationId xmlns:a16="http://schemas.microsoft.com/office/drawing/2014/main" id="{517F5DAB-9261-FDBB-2A69-A4EB90BF8B21}"/>
              </a:ext>
              <a:ext uri="{C183D7F6-B498-43B3-948B-1728B52AA6E4}">
                <adec:decorative xmlns:adec="http://schemas.microsoft.com/office/drawing/2017/decorative" val="1"/>
              </a:ext>
            </a:extLst>
          </p:cNvPr>
          <p:cNvSpPr/>
          <p:nvPr/>
        </p:nvSpPr>
        <p:spPr>
          <a:xfrm>
            <a:off x="2096130" y="2252668"/>
            <a:ext cx="829949" cy="998937"/>
          </a:xfrm>
          <a:prstGeom prst="ellipse">
            <a:avLst/>
          </a:prstGeom>
          <a:noFill/>
          <a:ln w="38100">
            <a:solidFill>
              <a:srgbClr val="66FF33"/>
            </a:solidFill>
          </a:ln>
        </p:spPr>
        <p:style>
          <a:lnRef idx="2">
            <a:schemeClr val="accent3"/>
          </a:lnRef>
          <a:fillRef idx="1">
            <a:schemeClr val="lt1"/>
          </a:fillRef>
          <a:effectRef idx="0">
            <a:schemeClr val="accent3"/>
          </a:effectRef>
          <a:fontRef idx="minor">
            <a:schemeClr val="dk1"/>
          </a:fontRef>
        </p:style>
        <p:txBody>
          <a:bodyPr rtlCol="0" anchor="ctr"/>
          <a:lstStyle/>
          <a:p>
            <a:pPr algn="ctr" eaLnBrk="0" fontAlgn="base" hangingPunct="0">
              <a:spcBef>
                <a:spcPct val="0"/>
              </a:spcBef>
              <a:spcAft>
                <a:spcPct val="0"/>
              </a:spcAft>
              <a:defRPr/>
            </a:pPr>
            <a:endParaRPr lang="en-US">
              <a:solidFill>
                <a:prstClr val="black"/>
              </a:solidFill>
              <a:latin typeface="Calibri"/>
            </a:endParaRPr>
          </a:p>
        </p:txBody>
      </p:sp>
      <p:sp>
        <p:nvSpPr>
          <p:cNvPr id="14" name="Oval 13">
            <a:extLst>
              <a:ext uri="{FF2B5EF4-FFF2-40B4-BE49-F238E27FC236}">
                <a16:creationId xmlns:a16="http://schemas.microsoft.com/office/drawing/2014/main" id="{04E4969A-EA12-E7D4-0827-F4612553FE86}"/>
              </a:ext>
              <a:ext uri="{C183D7F6-B498-43B3-948B-1728B52AA6E4}">
                <adec:decorative xmlns:adec="http://schemas.microsoft.com/office/drawing/2017/decorative" val="1"/>
              </a:ext>
            </a:extLst>
          </p:cNvPr>
          <p:cNvSpPr/>
          <p:nvPr/>
        </p:nvSpPr>
        <p:spPr>
          <a:xfrm>
            <a:off x="2808939" y="2375465"/>
            <a:ext cx="783574" cy="35676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a:endParaRPr>
          </a:p>
        </p:txBody>
      </p:sp>
      <p:pic>
        <p:nvPicPr>
          <p:cNvPr id="20" name="Picture 2" descr="Affidavit of voter not in possession of photo ID">
            <a:extLst>
              <a:ext uri="{FF2B5EF4-FFF2-40B4-BE49-F238E27FC236}">
                <a16:creationId xmlns:a16="http://schemas.microsoft.com/office/drawing/2014/main" id="{3B16C601-3D89-6D70-0102-7A699B516BA8}"/>
              </a:ext>
              <a:ext uri="{C183D7F6-B498-43B3-948B-1728B52AA6E4}">
                <adec:decorative xmlns:adec="http://schemas.microsoft.com/office/drawing/2017/decorative" val="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387" y="1675683"/>
            <a:ext cx="2632846" cy="189188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1" name="TextBox 20">
            <a:extLst>
              <a:ext uri="{FF2B5EF4-FFF2-40B4-BE49-F238E27FC236}">
                <a16:creationId xmlns:a16="http://schemas.microsoft.com/office/drawing/2014/main" id="{2DB24888-86D0-4364-CE7A-ECECAA99CD0E}"/>
              </a:ext>
            </a:extLst>
          </p:cNvPr>
          <p:cNvSpPr txBox="1"/>
          <p:nvPr/>
        </p:nvSpPr>
        <p:spPr>
          <a:xfrm>
            <a:off x="523701" y="4148669"/>
            <a:ext cx="9465252" cy="2031325"/>
          </a:xfrm>
          <a:prstGeom prst="rect">
            <a:avLst/>
          </a:prstGeom>
          <a:noFill/>
        </p:spPr>
        <p:txBody>
          <a:bodyPr wrap="square" lIns="91440" tIns="45720" rIns="91440" bIns="45720" rtlCol="0" anchor="t">
            <a:spAutoFit/>
          </a:bodyPr>
          <a:lstStyle/>
          <a:p>
            <a:pPr>
              <a:defRPr/>
            </a:pPr>
            <a:r>
              <a:rPr lang="en-US">
                <a:latin typeface="Open Sans"/>
                <a:ea typeface="Open Sans"/>
                <a:cs typeface="Open Sans"/>
              </a:rPr>
              <a:t>Acceptable photo ID: driver’s license; federal, state, </a:t>
            </a:r>
            <a:r>
              <a:rPr lang="en-US" b="1">
                <a:latin typeface="Open Sans"/>
                <a:ea typeface="Open Sans"/>
                <a:cs typeface="Open Sans"/>
              </a:rPr>
              <a:t>or local government</a:t>
            </a:r>
            <a:r>
              <a:rPr lang="en-US">
                <a:latin typeface="Open Sans"/>
                <a:ea typeface="Open Sans"/>
                <a:cs typeface="Open Sans"/>
              </a:rPr>
              <a:t>-issued ID; U.S. Passport; military ID; </a:t>
            </a:r>
            <a:r>
              <a:rPr lang="en-US" b="1">
                <a:latin typeface="Open Sans"/>
                <a:ea typeface="Open Sans"/>
                <a:cs typeface="Open Sans"/>
              </a:rPr>
              <a:t>educational institution</a:t>
            </a:r>
            <a:r>
              <a:rPr lang="en-US">
                <a:latin typeface="Open Sans"/>
                <a:ea typeface="Open Sans"/>
                <a:cs typeface="Open Sans"/>
              </a:rPr>
              <a:t> ID; or tribal ID.</a:t>
            </a:r>
            <a:endParaRPr lang="en-US" b="1">
              <a:latin typeface="Open Sans"/>
              <a:ea typeface="Open Sans"/>
              <a:cs typeface="Open Sans"/>
            </a:endParaRPr>
          </a:p>
          <a:p>
            <a:pPr>
              <a:defRPr/>
            </a:pPr>
            <a:endParaRPr lang="en-US" b="1">
              <a:latin typeface="Open Sans" panose="020B0606030504020204" pitchFamily="34" charset="0"/>
              <a:ea typeface="Open Sans" panose="020B0606030504020204" pitchFamily="34" charset="0"/>
              <a:cs typeface="Open Sans" panose="020B0606030504020204" pitchFamily="34" charset="0"/>
            </a:endParaRPr>
          </a:p>
          <a:p>
            <a:pPr>
              <a:defRPr/>
            </a:pPr>
            <a:r>
              <a:rPr lang="en-US" b="1">
                <a:latin typeface="Open Sans"/>
                <a:ea typeface="Open Sans"/>
                <a:cs typeface="Open Sans"/>
              </a:rPr>
              <a:t>Voter not in possession of photo ID counted in Election Day EPB:</a:t>
            </a:r>
          </a:p>
          <a:p>
            <a:pPr marL="285750" indent="-285750">
              <a:buFont typeface="Arial" panose="020B0604020202020204" pitchFamily="34" charset="0"/>
              <a:buChar char="•"/>
              <a:defRPr/>
            </a:pPr>
            <a:r>
              <a:rPr lang="en-US">
                <a:latin typeface="Open Sans"/>
                <a:ea typeface="Open Sans"/>
                <a:cs typeface="Open Sans"/>
              </a:rPr>
              <a:t>Not tied to individual voters</a:t>
            </a:r>
          </a:p>
          <a:p>
            <a:pPr marL="285750" indent="-285750">
              <a:buFont typeface="Arial" panose="020B0604020202020204" pitchFamily="34" charset="0"/>
              <a:buChar char="•"/>
              <a:defRPr/>
            </a:pPr>
            <a:r>
              <a:rPr lang="en-US">
                <a:latin typeface="Open Sans"/>
                <a:ea typeface="Open Sans"/>
                <a:cs typeface="Open Sans"/>
              </a:rPr>
              <a:t>Election inspectors should utilize the “Affidavit of Voter Without Photo ID” ticker located </a:t>
            </a:r>
            <a:r>
              <a:rPr lang="en-US" u="sng">
                <a:latin typeface="Open Sans"/>
                <a:ea typeface="Open Sans"/>
                <a:cs typeface="Open Sans"/>
              </a:rPr>
              <a:t>above</a:t>
            </a:r>
            <a:r>
              <a:rPr lang="en-US">
                <a:latin typeface="Open Sans"/>
                <a:ea typeface="Open Sans"/>
                <a:cs typeface="Open Sans"/>
              </a:rPr>
              <a:t> the Voter Details box of the EPB</a:t>
            </a:r>
            <a:r>
              <a:rPr lang="en-US" b="1">
                <a:latin typeface="Open Sans"/>
                <a:ea typeface="Open Sans"/>
                <a:cs typeface="Open Sans"/>
              </a:rPr>
              <a:t>.</a:t>
            </a:r>
            <a:endParaRPr lang="en-US">
              <a:latin typeface="Open Sans"/>
              <a:ea typeface="Open Sans"/>
              <a:cs typeface="Open Sans"/>
            </a:endParaRPr>
          </a:p>
        </p:txBody>
      </p:sp>
      <p:sp>
        <p:nvSpPr>
          <p:cNvPr id="17" name="Rectangle 16">
            <a:extLst>
              <a:ext uri="{FF2B5EF4-FFF2-40B4-BE49-F238E27FC236}">
                <a16:creationId xmlns:a16="http://schemas.microsoft.com/office/drawing/2014/main" id="{E64A61D4-99F1-005C-C531-65A7A85A064C}"/>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AB01951-A8F6-4D61-0AC1-A3ECD8F94272}"/>
              </a:ext>
            </a:extLst>
          </p:cNvPr>
          <p:cNvSpPr txBox="1"/>
          <p:nvPr/>
        </p:nvSpPr>
        <p:spPr>
          <a:xfrm>
            <a:off x="10258428" y="85725"/>
            <a:ext cx="1800225" cy="5816977"/>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MCL 168.523 – Photo ID requirement and Applications to Vote.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Physical applications to vote serve as secondary list of voters.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Address on photo ID is not required to match address on voter record</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Voter Information Poster</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 Training Points Booklet</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cxnSp>
        <p:nvCxnSpPr>
          <p:cNvPr id="26" name="Straight Arrow Connector 25">
            <a:extLst>
              <a:ext uri="{FF2B5EF4-FFF2-40B4-BE49-F238E27FC236}">
                <a16:creationId xmlns:a16="http://schemas.microsoft.com/office/drawing/2014/main" id="{193EADFA-C1A9-9431-8713-057404422ACD}"/>
              </a:ext>
              <a:ext uri="{C183D7F6-B498-43B3-948B-1728B52AA6E4}">
                <adec:decorative xmlns:adec="http://schemas.microsoft.com/office/drawing/2017/decorative" val="1"/>
              </a:ext>
            </a:extLst>
          </p:cNvPr>
          <p:cNvCxnSpPr>
            <a:cxnSpLocks/>
          </p:cNvCxnSpPr>
          <p:nvPr/>
        </p:nvCxnSpPr>
        <p:spPr>
          <a:xfrm>
            <a:off x="6220428" y="3081859"/>
            <a:ext cx="1054879" cy="3246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pplication to Vote">
            <a:extLst>
              <a:ext uri="{FF2B5EF4-FFF2-40B4-BE49-F238E27FC236}">
                <a16:creationId xmlns:a16="http://schemas.microsoft.com/office/drawing/2014/main" id="{7904843C-781A-2DE6-3413-875DF468C2AE}"/>
              </a:ext>
            </a:extLst>
          </p:cNvPr>
          <p:cNvPicPr>
            <a:picLocks noChangeAspect="1"/>
          </p:cNvPicPr>
          <p:nvPr/>
        </p:nvPicPr>
        <p:blipFill>
          <a:blip r:embed="rId7"/>
          <a:stretch>
            <a:fillRect/>
          </a:stretch>
        </p:blipFill>
        <p:spPr>
          <a:xfrm>
            <a:off x="5122459" y="1224310"/>
            <a:ext cx="2540635" cy="1800081"/>
          </a:xfrm>
          <a:prstGeom prst="rect">
            <a:avLst/>
          </a:prstGeom>
          <a:ln>
            <a:solidFill>
              <a:schemeClr val="tx1"/>
            </a:solidFill>
          </a:ln>
        </p:spPr>
      </p:pic>
      <p:sp>
        <p:nvSpPr>
          <p:cNvPr id="6" name="Oval 5">
            <a:extLst>
              <a:ext uri="{FF2B5EF4-FFF2-40B4-BE49-F238E27FC236}">
                <a16:creationId xmlns:a16="http://schemas.microsoft.com/office/drawing/2014/main" id="{2E1CE6EF-00AC-B6F2-A82C-9674DDC900CF}"/>
              </a:ext>
              <a:ext uri="{C183D7F6-B498-43B3-948B-1728B52AA6E4}">
                <adec:decorative xmlns:adec="http://schemas.microsoft.com/office/drawing/2017/decorative" val="1"/>
              </a:ext>
            </a:extLst>
          </p:cNvPr>
          <p:cNvSpPr/>
          <p:nvPr/>
        </p:nvSpPr>
        <p:spPr>
          <a:xfrm>
            <a:off x="5553239" y="1934359"/>
            <a:ext cx="1402399" cy="35676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11532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9ECB-15AD-03AC-FC3B-656A037BF5EF}"/>
            </a:ext>
          </a:extLst>
        </p:cNvPr>
        <p:cNvGrpSpPr/>
        <p:nvPr/>
      </p:nvGrpSpPr>
      <p:grpSpPr>
        <a:xfrm>
          <a:off x="0" y="0"/>
          <a:ext cx="0" cy="0"/>
          <a:chOff x="0" y="0"/>
          <a:chExt cx="0" cy="0"/>
        </a:xfrm>
      </p:grpSpPr>
      <p:pic>
        <p:nvPicPr>
          <p:cNvPr id="12" name="Picture 11" descr="EPB voter record screen">
            <a:extLst>
              <a:ext uri="{FF2B5EF4-FFF2-40B4-BE49-F238E27FC236}">
                <a16:creationId xmlns:a16="http://schemas.microsoft.com/office/drawing/2014/main" id="{1CF18444-4B9B-9FC3-5D4E-AC7A02324777}"/>
              </a:ext>
            </a:extLst>
          </p:cNvPr>
          <p:cNvPicPr>
            <a:picLocks noChangeAspect="1"/>
          </p:cNvPicPr>
          <p:nvPr/>
        </p:nvPicPr>
        <p:blipFill>
          <a:blip r:embed="rId3"/>
          <a:stretch>
            <a:fillRect/>
          </a:stretch>
        </p:blipFill>
        <p:spPr>
          <a:xfrm>
            <a:off x="5025324" y="1200006"/>
            <a:ext cx="4345725" cy="3371994"/>
          </a:xfrm>
          <a:prstGeom prst="rect">
            <a:avLst/>
          </a:prstGeom>
        </p:spPr>
      </p:pic>
      <p:pic>
        <p:nvPicPr>
          <p:cNvPr id="2" name="Picture 1" descr="Application to Vote">
            <a:extLst>
              <a:ext uri="{FF2B5EF4-FFF2-40B4-BE49-F238E27FC236}">
                <a16:creationId xmlns:a16="http://schemas.microsoft.com/office/drawing/2014/main" id="{B70F9767-0F0E-0D0F-AFC9-18ADE0C14D01}"/>
              </a:ext>
            </a:extLst>
          </p:cNvPr>
          <p:cNvPicPr>
            <a:picLocks noChangeAspect="1"/>
          </p:cNvPicPr>
          <p:nvPr/>
        </p:nvPicPr>
        <p:blipFill>
          <a:blip r:embed="rId4"/>
          <a:stretch>
            <a:fillRect/>
          </a:stretch>
        </p:blipFill>
        <p:spPr>
          <a:xfrm>
            <a:off x="459016" y="1200006"/>
            <a:ext cx="4072751" cy="2885610"/>
          </a:xfrm>
          <a:prstGeom prst="rect">
            <a:avLst/>
          </a:prstGeom>
          <a:ln>
            <a:solidFill>
              <a:schemeClr val="tx1"/>
            </a:solidFill>
          </a:ln>
        </p:spPr>
      </p:pic>
      <p:sp>
        <p:nvSpPr>
          <p:cNvPr id="3" name="Title 2">
            <a:extLst>
              <a:ext uri="{FF2B5EF4-FFF2-40B4-BE49-F238E27FC236}">
                <a16:creationId xmlns:a16="http://schemas.microsoft.com/office/drawing/2014/main" id="{D82054A5-A168-9834-A0F3-15185F265612}"/>
              </a:ext>
            </a:extLst>
          </p:cNvPr>
          <p:cNvSpPr>
            <a:spLocks noGrp="1"/>
          </p:cNvSpPr>
          <p:nvPr>
            <p:ph type="title"/>
          </p:nvPr>
        </p:nvSpPr>
        <p:spPr>
          <a:xfrm>
            <a:off x="723206" y="365126"/>
            <a:ext cx="9316147" cy="801716"/>
          </a:xfrm>
        </p:spPr>
        <p:txBody>
          <a:bodyPr>
            <a:normAutofit/>
          </a:bodyPr>
          <a:lstStyle/>
          <a:p>
            <a:r>
              <a:rPr lang="en-US" sz="3600">
                <a:solidFill>
                  <a:srgbClr val="222A89"/>
                </a:solidFill>
              </a:rPr>
              <a:t>Processing Voters – EPB</a:t>
            </a:r>
            <a:endParaRPr lang="en-US" sz="3600"/>
          </a:p>
        </p:txBody>
      </p:sp>
      <p:cxnSp>
        <p:nvCxnSpPr>
          <p:cNvPr id="15" name="Straight Connector 14">
            <a:extLst>
              <a:ext uri="{FF2B5EF4-FFF2-40B4-BE49-F238E27FC236}">
                <a16:creationId xmlns:a16="http://schemas.microsoft.com/office/drawing/2014/main" id="{5D9C4539-56B7-54C3-EADB-6C9614EDA888}"/>
              </a:ext>
              <a:ext uri="{C183D7F6-B498-43B3-948B-1728B52AA6E4}">
                <adec:decorative xmlns:adec="http://schemas.microsoft.com/office/drawing/2017/decorative" val="1"/>
              </a:ext>
            </a:extLst>
          </p:cNvPr>
          <p:cNvCxnSpPr>
            <a:cxnSpLocks/>
          </p:cNvCxnSpPr>
          <p:nvPr/>
        </p:nvCxnSpPr>
        <p:spPr>
          <a:xfrm>
            <a:off x="723207" y="1020404"/>
            <a:ext cx="935834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528EC49-E6B6-7380-9443-E10FF1BD8F15}"/>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2FBBB4EF-A95A-4CD2-CF99-A348A5DFA819}"/>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51494BDC-4CD2-CE1B-3B3C-604F1C420F7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A4F7E602-EFB5-AAF8-2026-B4BD766E1DA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23</a:t>
            </a:fld>
            <a:endParaRPr lang="en-US"/>
          </a:p>
        </p:txBody>
      </p:sp>
      <p:sp>
        <p:nvSpPr>
          <p:cNvPr id="21" name="TextBox 20">
            <a:extLst>
              <a:ext uri="{FF2B5EF4-FFF2-40B4-BE49-F238E27FC236}">
                <a16:creationId xmlns:a16="http://schemas.microsoft.com/office/drawing/2014/main" id="{3DFAB0C3-D433-63B6-FE02-D7B19F375215}"/>
              </a:ext>
            </a:extLst>
          </p:cNvPr>
          <p:cNvSpPr txBox="1"/>
          <p:nvPr/>
        </p:nvSpPr>
        <p:spPr>
          <a:xfrm>
            <a:off x="574101" y="4949265"/>
            <a:ext cx="9465252" cy="646331"/>
          </a:xfrm>
          <a:prstGeom prst="rect">
            <a:avLst/>
          </a:prstGeom>
          <a:noFill/>
        </p:spPr>
        <p:txBody>
          <a:bodyPr wrap="square" lIns="91440" tIns="45720" rIns="91440" bIns="45720" rtlCol="0" anchor="t">
            <a:spAutoFit/>
          </a:bodyPr>
          <a:lstStyle/>
          <a:p>
            <a:pPr>
              <a:defRPr/>
            </a:pPr>
            <a:r>
              <a:rPr lang="en-US">
                <a:latin typeface="Open Sans"/>
                <a:ea typeface="Open Sans"/>
                <a:cs typeface="Open Sans"/>
              </a:rPr>
              <a:t>To determine eligibility, the voter’s address on the Application to Vote should then be verified with the address in the voter’s record in the electronic pollbook.</a:t>
            </a:r>
          </a:p>
        </p:txBody>
      </p:sp>
      <p:sp>
        <p:nvSpPr>
          <p:cNvPr id="17" name="Rectangle 16">
            <a:extLst>
              <a:ext uri="{FF2B5EF4-FFF2-40B4-BE49-F238E27FC236}">
                <a16:creationId xmlns:a16="http://schemas.microsoft.com/office/drawing/2014/main" id="{C62B8698-74B9-E749-BF33-55AC5F0B91DA}"/>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F21ABD2-C365-3063-A1F1-55914BDA211D}"/>
              </a:ext>
            </a:extLst>
          </p:cNvPr>
          <p:cNvSpPr txBox="1"/>
          <p:nvPr/>
        </p:nvSpPr>
        <p:spPr>
          <a:xfrm>
            <a:off x="10258428"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F0D61A59-DB27-B1BE-B0F1-BF8C2B04DBD8}"/>
              </a:ext>
              <a:ext uri="{C183D7F6-B498-43B3-948B-1728B52AA6E4}">
                <adec:decorative xmlns:adec="http://schemas.microsoft.com/office/drawing/2017/decorative" val="1"/>
              </a:ext>
            </a:extLst>
          </p:cNvPr>
          <p:cNvSpPr/>
          <p:nvPr/>
        </p:nvSpPr>
        <p:spPr>
          <a:xfrm>
            <a:off x="5493416" y="1497302"/>
            <a:ext cx="1315946" cy="35676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a:endParaRPr>
          </a:p>
        </p:txBody>
      </p:sp>
      <p:sp>
        <p:nvSpPr>
          <p:cNvPr id="9" name="Oval 8">
            <a:extLst>
              <a:ext uri="{FF2B5EF4-FFF2-40B4-BE49-F238E27FC236}">
                <a16:creationId xmlns:a16="http://schemas.microsoft.com/office/drawing/2014/main" id="{2D3AE846-9B5A-8FAA-96C8-F935614D0F0D}"/>
              </a:ext>
              <a:ext uri="{C183D7F6-B498-43B3-948B-1728B52AA6E4}">
                <adec:decorative xmlns:adec="http://schemas.microsoft.com/office/drawing/2017/decorative" val="1"/>
              </a:ext>
            </a:extLst>
          </p:cNvPr>
          <p:cNvSpPr/>
          <p:nvPr/>
        </p:nvSpPr>
        <p:spPr>
          <a:xfrm>
            <a:off x="1321050" y="2464430"/>
            <a:ext cx="1869621" cy="35676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a:solidFill>
                <a:prstClr val="white"/>
              </a:solidFill>
              <a:latin typeface="Calibri"/>
            </a:endParaRPr>
          </a:p>
        </p:txBody>
      </p:sp>
    </p:spTree>
    <p:extLst>
      <p:ext uri="{BB962C8B-B14F-4D97-AF65-F5344CB8AC3E}">
        <p14:creationId xmlns:p14="http://schemas.microsoft.com/office/powerpoint/2010/main" val="2026821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2D3E5-9F7B-33A8-0F7C-722B323DA5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C874A7-2F4A-54E6-F70E-7F603A6E3A14}"/>
              </a:ext>
            </a:extLst>
          </p:cNvPr>
          <p:cNvSpPr>
            <a:spLocks noGrp="1"/>
          </p:cNvSpPr>
          <p:nvPr>
            <p:ph type="title"/>
          </p:nvPr>
        </p:nvSpPr>
        <p:spPr>
          <a:xfrm>
            <a:off x="723206" y="365126"/>
            <a:ext cx="10515600" cy="801716"/>
          </a:xfrm>
        </p:spPr>
        <p:txBody>
          <a:bodyPr>
            <a:normAutofit/>
          </a:bodyPr>
          <a:lstStyle/>
          <a:p>
            <a:r>
              <a:rPr lang="en-US" sz="3200">
                <a:solidFill>
                  <a:srgbClr val="222A89"/>
                </a:solidFill>
                <a:latin typeface="Open Sans"/>
                <a:ea typeface="Open Sans"/>
                <a:cs typeface="Open Sans"/>
              </a:rPr>
              <a:t>Processing Voters Election Day– EPB Status Flags</a:t>
            </a:r>
            <a:endParaRPr lang="en-US" sz="3200">
              <a:latin typeface="Open Sans"/>
              <a:ea typeface="Open Sans"/>
              <a:cs typeface="Open Sans"/>
            </a:endParaRPr>
          </a:p>
        </p:txBody>
      </p:sp>
      <p:cxnSp>
        <p:nvCxnSpPr>
          <p:cNvPr id="15" name="Straight Connector 14">
            <a:extLst>
              <a:ext uri="{FF2B5EF4-FFF2-40B4-BE49-F238E27FC236}">
                <a16:creationId xmlns:a16="http://schemas.microsoft.com/office/drawing/2014/main" id="{B94CD914-9AC9-A4B4-5006-D97D8E9D9B10}"/>
              </a:ext>
              <a:ext uri="{C183D7F6-B498-43B3-948B-1728B52AA6E4}">
                <adec:decorative xmlns:adec="http://schemas.microsoft.com/office/drawing/2017/decorative" val="1"/>
              </a:ext>
            </a:extLst>
          </p:cNvPr>
          <p:cNvCxnSpPr>
            <a:cxnSpLocks/>
          </p:cNvCxnSpPr>
          <p:nvPr/>
        </p:nvCxnSpPr>
        <p:spPr>
          <a:xfrm>
            <a:off x="723207" y="1020404"/>
            <a:ext cx="95383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A3C0495-CA91-63F1-7CAE-98A8B766A003}"/>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CA78232B-762D-8F4D-184E-3466E0DFF955}"/>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4EA91680-89CA-7CF6-45EB-A74FF048D1D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F88C909-EBAC-ADD3-6ABD-12E02EE97376}"/>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24</a:t>
            </a:fld>
            <a:endParaRPr lang="en-US"/>
          </a:p>
        </p:txBody>
      </p:sp>
      <p:pic>
        <p:nvPicPr>
          <p:cNvPr id="12" name="Picture 11" descr="Absentee ballot sent status flag">
            <a:extLst>
              <a:ext uri="{FF2B5EF4-FFF2-40B4-BE49-F238E27FC236}">
                <a16:creationId xmlns:a16="http://schemas.microsoft.com/office/drawing/2014/main" id="{0EF2A66A-8BC8-68E1-E689-744E59E1E55C}"/>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59746" y="1898767"/>
            <a:ext cx="4073028" cy="488291"/>
          </a:xfrm>
          <a:prstGeom prst="rect">
            <a:avLst/>
          </a:prstGeom>
        </p:spPr>
      </p:pic>
      <p:sp>
        <p:nvSpPr>
          <p:cNvPr id="13" name="Freeform 12">
            <a:extLst>
              <a:ext uri="{FF2B5EF4-FFF2-40B4-BE49-F238E27FC236}">
                <a16:creationId xmlns:a16="http://schemas.microsoft.com/office/drawing/2014/main" id="{D0E8ED40-6C42-703C-1FDC-02324007790A}"/>
              </a:ext>
            </a:extLst>
          </p:cNvPr>
          <p:cNvSpPr/>
          <p:nvPr/>
        </p:nvSpPr>
        <p:spPr>
          <a:xfrm>
            <a:off x="2906901" y="2172553"/>
            <a:ext cx="1634954" cy="527057"/>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400"/>
              <a:t>AV sent</a:t>
            </a:r>
          </a:p>
        </p:txBody>
      </p:sp>
      <p:pic>
        <p:nvPicPr>
          <p:cNvPr id="14" name="Picture 13" descr="AV ballot received status flag">
            <a:extLst>
              <a:ext uri="{FF2B5EF4-FFF2-40B4-BE49-F238E27FC236}">
                <a16:creationId xmlns:a16="http://schemas.microsoft.com/office/drawing/2014/main" id="{9FA969F8-872E-BF1C-092A-C2B4D358D81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59746" y="2834323"/>
            <a:ext cx="4667933" cy="452612"/>
          </a:xfrm>
          <a:prstGeom prst="rect">
            <a:avLst/>
          </a:prstGeom>
        </p:spPr>
      </p:pic>
      <p:sp>
        <p:nvSpPr>
          <p:cNvPr id="16" name="Freeform 12">
            <a:extLst>
              <a:ext uri="{FF2B5EF4-FFF2-40B4-BE49-F238E27FC236}">
                <a16:creationId xmlns:a16="http://schemas.microsoft.com/office/drawing/2014/main" id="{24CDC3C5-8B34-FBFE-ADA3-FC5EC7929EBC}"/>
              </a:ext>
            </a:extLst>
          </p:cNvPr>
          <p:cNvSpPr/>
          <p:nvPr/>
        </p:nvSpPr>
        <p:spPr>
          <a:xfrm>
            <a:off x="3497766" y="3087964"/>
            <a:ext cx="2390568" cy="423045"/>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400"/>
              <a:t>AV Sent/Received</a:t>
            </a:r>
          </a:p>
        </p:txBody>
      </p:sp>
      <p:pic>
        <p:nvPicPr>
          <p:cNvPr id="18" name="Picture 17" descr="Formal Challenge status flag">
            <a:extLst>
              <a:ext uri="{FF2B5EF4-FFF2-40B4-BE49-F238E27FC236}">
                <a16:creationId xmlns:a16="http://schemas.microsoft.com/office/drawing/2014/main" id="{AA3EC7A2-3E0C-A122-7E5C-843CD3C77CB4}"/>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46" y="3755253"/>
            <a:ext cx="5072448" cy="689503"/>
          </a:xfrm>
          <a:prstGeom prst="rect">
            <a:avLst/>
          </a:prstGeom>
        </p:spPr>
      </p:pic>
      <p:sp>
        <p:nvSpPr>
          <p:cNvPr id="19" name="Freeform 12">
            <a:extLst>
              <a:ext uri="{FF2B5EF4-FFF2-40B4-BE49-F238E27FC236}">
                <a16:creationId xmlns:a16="http://schemas.microsoft.com/office/drawing/2014/main" id="{5C639FF4-389F-37C0-A53D-B0F5EFFBAC18}"/>
              </a:ext>
            </a:extLst>
          </p:cNvPr>
          <p:cNvSpPr/>
          <p:nvPr/>
        </p:nvSpPr>
        <p:spPr>
          <a:xfrm>
            <a:off x="3704694" y="4349757"/>
            <a:ext cx="1640834" cy="423045"/>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400"/>
              <a:t>Challenged</a:t>
            </a:r>
          </a:p>
        </p:txBody>
      </p:sp>
      <p:pic>
        <p:nvPicPr>
          <p:cNvPr id="22" name="Picture 21" descr="Verify - Confirmation Notice status flag">
            <a:extLst>
              <a:ext uri="{FF2B5EF4-FFF2-40B4-BE49-F238E27FC236}">
                <a16:creationId xmlns:a16="http://schemas.microsoft.com/office/drawing/2014/main" id="{CC924E8C-F4F2-6BC5-E5DB-4FC657EEDC42}"/>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518" y="4904542"/>
            <a:ext cx="4881960" cy="625453"/>
          </a:xfrm>
          <a:prstGeom prst="rect">
            <a:avLst/>
          </a:prstGeom>
        </p:spPr>
      </p:pic>
      <p:sp>
        <p:nvSpPr>
          <p:cNvPr id="21" name="Freeform 12">
            <a:extLst>
              <a:ext uri="{FF2B5EF4-FFF2-40B4-BE49-F238E27FC236}">
                <a16:creationId xmlns:a16="http://schemas.microsoft.com/office/drawing/2014/main" id="{701C0BB0-9786-A577-B41A-ED2C91A97D6B}"/>
              </a:ext>
            </a:extLst>
          </p:cNvPr>
          <p:cNvSpPr/>
          <p:nvPr/>
        </p:nvSpPr>
        <p:spPr>
          <a:xfrm>
            <a:off x="2906901" y="5380951"/>
            <a:ext cx="1931099" cy="439386"/>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400"/>
              <a:t>Verify address</a:t>
            </a:r>
          </a:p>
        </p:txBody>
      </p:sp>
      <p:pic>
        <p:nvPicPr>
          <p:cNvPr id="23" name="Picture 22" descr="Verify - Citizenship status flag">
            <a:extLst>
              <a:ext uri="{FF2B5EF4-FFF2-40B4-BE49-F238E27FC236}">
                <a16:creationId xmlns:a16="http://schemas.microsoft.com/office/drawing/2014/main" id="{DF3B0147-93EA-874E-843D-B106F5D2369D}"/>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5121549" y="1853854"/>
            <a:ext cx="4189730" cy="473075"/>
          </a:xfrm>
          <a:prstGeom prst="rect">
            <a:avLst/>
          </a:prstGeom>
        </p:spPr>
      </p:pic>
      <p:sp>
        <p:nvSpPr>
          <p:cNvPr id="20" name="Freeform 12">
            <a:extLst>
              <a:ext uri="{FF2B5EF4-FFF2-40B4-BE49-F238E27FC236}">
                <a16:creationId xmlns:a16="http://schemas.microsoft.com/office/drawing/2014/main" id="{CDEAE94E-B90C-B6F4-15CE-1A18FF7CAD2C}"/>
              </a:ext>
            </a:extLst>
          </p:cNvPr>
          <p:cNvSpPr/>
          <p:nvPr/>
        </p:nvSpPr>
        <p:spPr>
          <a:xfrm>
            <a:off x="7361221" y="2196247"/>
            <a:ext cx="2577953" cy="473075"/>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400"/>
              <a:t>Verify citizenship</a:t>
            </a:r>
          </a:p>
        </p:txBody>
      </p:sp>
      <p:pic>
        <p:nvPicPr>
          <p:cNvPr id="24" name="Picture 23" descr="Sign-Registration Card Status Flag">
            <a:extLst>
              <a:ext uri="{FF2B5EF4-FFF2-40B4-BE49-F238E27FC236}">
                <a16:creationId xmlns:a16="http://schemas.microsoft.com/office/drawing/2014/main" id="{6DD98F64-1F23-F2B3-DBB2-B2093BF1586C}"/>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138622" y="2987693"/>
            <a:ext cx="3917315" cy="533400"/>
          </a:xfrm>
          <a:prstGeom prst="rect">
            <a:avLst/>
          </a:prstGeom>
        </p:spPr>
      </p:pic>
      <p:pic>
        <p:nvPicPr>
          <p:cNvPr id="25" name="Picture 24" descr="Voted Early status flag">
            <a:extLst>
              <a:ext uri="{FF2B5EF4-FFF2-40B4-BE49-F238E27FC236}">
                <a16:creationId xmlns:a16="http://schemas.microsoft.com/office/drawing/2014/main" id="{6BEC2529-1489-1DE4-59C5-F4039BE0FC5B}"/>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5980528" y="4014567"/>
            <a:ext cx="3861243" cy="801716"/>
          </a:xfrm>
          <a:prstGeom prst="rect">
            <a:avLst/>
          </a:prstGeom>
        </p:spPr>
      </p:pic>
      <p:sp>
        <p:nvSpPr>
          <p:cNvPr id="26" name="Freeform 12">
            <a:extLst>
              <a:ext uri="{FF2B5EF4-FFF2-40B4-BE49-F238E27FC236}">
                <a16:creationId xmlns:a16="http://schemas.microsoft.com/office/drawing/2014/main" id="{9151ACC0-44A0-31F4-BA3E-16DC23E98AA6}"/>
              </a:ext>
            </a:extLst>
          </p:cNvPr>
          <p:cNvSpPr/>
          <p:nvPr/>
        </p:nvSpPr>
        <p:spPr>
          <a:xfrm>
            <a:off x="7620033" y="4362004"/>
            <a:ext cx="2494286" cy="533436"/>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800"/>
              <a:t>Voted early</a:t>
            </a:r>
          </a:p>
        </p:txBody>
      </p:sp>
      <p:pic>
        <p:nvPicPr>
          <p:cNvPr id="27" name="Picture 26" descr="Federal ID Requirement status flag">
            <a:extLst>
              <a:ext uri="{FF2B5EF4-FFF2-40B4-BE49-F238E27FC236}">
                <a16:creationId xmlns:a16="http://schemas.microsoft.com/office/drawing/2014/main" id="{6CE13E09-50AE-8650-8609-4BA50FA8B829}"/>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39948" y="5071864"/>
            <a:ext cx="4142105" cy="552450"/>
          </a:xfrm>
          <a:prstGeom prst="rect">
            <a:avLst/>
          </a:prstGeom>
        </p:spPr>
      </p:pic>
      <p:sp>
        <p:nvSpPr>
          <p:cNvPr id="6" name="Freeform 12">
            <a:extLst>
              <a:ext uri="{FF2B5EF4-FFF2-40B4-BE49-F238E27FC236}">
                <a16:creationId xmlns:a16="http://schemas.microsoft.com/office/drawing/2014/main" id="{A69A283C-EBAB-1DC6-383F-A88D18E3FCEF}"/>
              </a:ext>
            </a:extLst>
          </p:cNvPr>
          <p:cNvSpPr/>
          <p:nvPr/>
        </p:nvSpPr>
        <p:spPr>
          <a:xfrm>
            <a:off x="7403054" y="5462742"/>
            <a:ext cx="2494286" cy="533436"/>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800"/>
              <a:t>Must show ID</a:t>
            </a:r>
          </a:p>
        </p:txBody>
      </p:sp>
      <p:sp>
        <p:nvSpPr>
          <p:cNvPr id="29" name="Freeform 12">
            <a:extLst>
              <a:ext uri="{FF2B5EF4-FFF2-40B4-BE49-F238E27FC236}">
                <a16:creationId xmlns:a16="http://schemas.microsoft.com/office/drawing/2014/main" id="{4041FC1A-79F5-B7F7-6A16-13EFB4213DF3}"/>
              </a:ext>
            </a:extLst>
          </p:cNvPr>
          <p:cNvSpPr/>
          <p:nvPr/>
        </p:nvSpPr>
        <p:spPr>
          <a:xfrm>
            <a:off x="7301528" y="3325426"/>
            <a:ext cx="2616798" cy="654299"/>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400"/>
              <a:t>Must sign registration card</a:t>
            </a:r>
          </a:p>
        </p:txBody>
      </p:sp>
      <p:sp>
        <p:nvSpPr>
          <p:cNvPr id="9" name="TextBox 8">
            <a:extLst>
              <a:ext uri="{FF2B5EF4-FFF2-40B4-BE49-F238E27FC236}">
                <a16:creationId xmlns:a16="http://schemas.microsoft.com/office/drawing/2014/main" id="{FA70714F-65FE-137A-3D34-54D5E5E7D27C}"/>
              </a:ext>
            </a:extLst>
          </p:cNvPr>
          <p:cNvSpPr txBox="1"/>
          <p:nvPr/>
        </p:nvSpPr>
        <p:spPr>
          <a:xfrm>
            <a:off x="659747" y="1203412"/>
            <a:ext cx="8877954" cy="646331"/>
          </a:xfrm>
          <a:prstGeom prst="rect">
            <a:avLst/>
          </a:prstGeom>
          <a:noFill/>
        </p:spPr>
        <p:txBody>
          <a:bodyPr wrap="square" lIns="91440" tIns="45720" rIns="91440" bIns="45720" rtlCol="0" anchor="t">
            <a:spAutoFit/>
          </a:bodyPr>
          <a:lstStyle/>
          <a:p>
            <a:pPr>
              <a:defRPr/>
            </a:pPr>
            <a:r>
              <a:rPr lang="en-US">
                <a:latin typeface="Open Sans" panose="020B0606030504020204" pitchFamily="34" charset="0"/>
                <a:ea typeface="Open Sans" panose="020B0606030504020204" pitchFamily="34" charset="0"/>
                <a:cs typeface="Open Sans" panose="020B0606030504020204" pitchFamily="34" charset="0"/>
              </a:rPr>
              <a:t>Voters with statuses to address before issuing a ballot will appear with a </a:t>
            </a:r>
            <a:r>
              <a:rPr lang="en-US" b="1" i="0">
                <a:solidFill>
                  <a:schemeClr val="accent4">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i="0">
                <a:effectLst/>
                <a:latin typeface="Open Sans" panose="020B0606030504020204" pitchFamily="34" charset="0"/>
                <a:ea typeface="Open Sans" panose="020B0606030504020204" pitchFamily="34" charset="0"/>
                <a:cs typeface="Open Sans" panose="020B0606030504020204" pitchFamily="34" charset="0"/>
              </a:rPr>
              <a:t>icon in the EPB, and a message in their voter record with more details.</a:t>
            </a:r>
            <a:endParaRPr lang="en-US" b="1" i="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93A15F5-B77E-FDF0-B45E-73A1B2BA0552}"/>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3B6D279-092F-F882-A433-DB5A97A7CE40}"/>
              </a:ext>
            </a:extLst>
          </p:cNvPr>
          <p:cNvSpPr txBox="1"/>
          <p:nvPr/>
        </p:nvSpPr>
        <p:spPr>
          <a:xfrm>
            <a:off x="10258428" y="85725"/>
            <a:ext cx="1800225" cy="5078313"/>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Status flags in the EPB may require a voter to take additional steps before being issued a ballot</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Processing Voters Video, Appendices 1 &amp; 2</a:t>
            </a:r>
          </a:p>
          <a:p>
            <a:r>
              <a:rPr lang="en-US" sz="1200">
                <a:latin typeface="Open Sans" panose="020B0606030504020204" pitchFamily="34" charset="0"/>
                <a:ea typeface="Open Sans" panose="020B0606030504020204" pitchFamily="34" charset="0"/>
                <a:cs typeface="Open Sans" panose="020B0606030504020204" pitchFamily="34" charset="0"/>
              </a:rPr>
              <a:t>Absent Voters in the Polls Guide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12">
            <a:extLst>
              <a:ext uri="{FF2B5EF4-FFF2-40B4-BE49-F238E27FC236}">
                <a16:creationId xmlns:a16="http://schemas.microsoft.com/office/drawing/2014/main" id="{FE5CCD95-C057-B621-99F7-9CFCFB36E5FC}"/>
              </a:ext>
            </a:extLst>
          </p:cNvPr>
          <p:cNvSpPr/>
          <p:nvPr/>
        </p:nvSpPr>
        <p:spPr>
          <a:xfrm>
            <a:off x="3449380" y="3098048"/>
            <a:ext cx="2390568" cy="423045"/>
          </a:xfrm>
          <a:custGeom>
            <a:avLst/>
            <a:gdLst>
              <a:gd name="connsiteX0" fmla="*/ 0 w 2733058"/>
              <a:gd name="connsiteY0" fmla="*/ 0 h 562213"/>
              <a:gd name="connsiteX1" fmla="*/ 2733058 w 2733058"/>
              <a:gd name="connsiteY1" fmla="*/ 0 h 562213"/>
              <a:gd name="connsiteX2" fmla="*/ 2733058 w 2733058"/>
              <a:gd name="connsiteY2" fmla="*/ 562213 h 562213"/>
              <a:gd name="connsiteX3" fmla="*/ 0 w 2733058"/>
              <a:gd name="connsiteY3" fmla="*/ 562213 h 562213"/>
              <a:gd name="connsiteX4" fmla="*/ 0 w 2733058"/>
              <a:gd name="connsiteY4" fmla="*/ 0 h 56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058" h="562213">
                <a:moveTo>
                  <a:pt x="0" y="0"/>
                </a:moveTo>
                <a:lnTo>
                  <a:pt x="2733058" y="0"/>
                </a:lnTo>
                <a:lnTo>
                  <a:pt x="2733058" y="562213"/>
                </a:lnTo>
                <a:lnTo>
                  <a:pt x="0" y="562213"/>
                </a:lnTo>
                <a:lnTo>
                  <a:pt x="0" y="0"/>
                </a:lnTo>
                <a:close/>
              </a:path>
            </a:pathLst>
          </a:custGeom>
          <a:gradFill flip="none" rotWithShape="0">
            <a:gsLst>
              <a:gs pos="0">
                <a:schemeClr val="accent2">
                  <a:lumMod val="75000"/>
                  <a:shade val="30000"/>
                  <a:satMod val="115000"/>
                </a:schemeClr>
              </a:gs>
              <a:gs pos="100000">
                <a:srgbClr val="9B302E"/>
              </a:gs>
            </a:gsLst>
            <a:lin ang="2700000" scaled="1"/>
            <a:tileRect/>
          </a:gra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73660" tIns="73660" rIns="73660" bIns="73660" numCol="1" spcCol="1270" anchor="ctr" anchorCtr="0">
            <a:noAutofit/>
          </a:bodyPr>
          <a:lstStyle/>
          <a:p>
            <a:pPr algn="ctr" defTabSz="1289050">
              <a:lnSpc>
                <a:spcPct val="90000"/>
              </a:lnSpc>
              <a:spcBef>
                <a:spcPct val="0"/>
              </a:spcBef>
              <a:spcAft>
                <a:spcPct val="35000"/>
              </a:spcAft>
            </a:pPr>
            <a:r>
              <a:rPr lang="en-US" sz="2400"/>
              <a:t>AV Sent/Received</a:t>
            </a:r>
          </a:p>
        </p:txBody>
      </p:sp>
    </p:spTree>
    <p:extLst>
      <p:ext uri="{BB962C8B-B14F-4D97-AF65-F5344CB8AC3E}">
        <p14:creationId xmlns:p14="http://schemas.microsoft.com/office/powerpoint/2010/main" val="1867740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97F5D-8AE6-A47F-8194-68EBB7B103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3142B1-D5FB-19FF-ADD1-FA0EF7EB1191}"/>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Processing Voters – EPB Status Flags</a:t>
            </a:r>
            <a:endParaRPr lang="en-US" sz="3600"/>
          </a:p>
        </p:txBody>
      </p:sp>
      <p:cxnSp>
        <p:nvCxnSpPr>
          <p:cNvPr id="15" name="Straight Connector 14">
            <a:extLst>
              <a:ext uri="{FF2B5EF4-FFF2-40B4-BE49-F238E27FC236}">
                <a16:creationId xmlns:a16="http://schemas.microsoft.com/office/drawing/2014/main" id="{D64457D5-C12E-D851-6D98-31D6901C6B2D}"/>
              </a:ext>
              <a:ext uri="{C183D7F6-B498-43B3-948B-1728B52AA6E4}">
                <adec:decorative xmlns:adec="http://schemas.microsoft.com/office/drawing/2017/decorative" val="1"/>
              </a:ext>
            </a:extLst>
          </p:cNvPr>
          <p:cNvCxnSpPr>
            <a:cxnSpLocks/>
          </p:cNvCxnSpPr>
          <p:nvPr/>
        </p:nvCxnSpPr>
        <p:spPr>
          <a:xfrm>
            <a:off x="723207" y="1020404"/>
            <a:ext cx="95383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8D46441-8D95-AA2A-AB26-D5DC7737E916}"/>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16FF420-7E5E-9609-D02F-74B84814E20C}"/>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C8011DC8-F7A9-96AE-2A33-8B9140C1100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EFAB89E3-3B8C-7FF9-DFFA-49E3D833D4B6}"/>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25</a:t>
            </a:fld>
            <a:endParaRPr lang="en-US"/>
          </a:p>
        </p:txBody>
      </p:sp>
      <p:sp>
        <p:nvSpPr>
          <p:cNvPr id="9" name="TextBox 8">
            <a:extLst>
              <a:ext uri="{FF2B5EF4-FFF2-40B4-BE49-F238E27FC236}">
                <a16:creationId xmlns:a16="http://schemas.microsoft.com/office/drawing/2014/main" id="{9AD846F7-1292-5677-9B26-CBC400E67607}"/>
              </a:ext>
            </a:extLst>
          </p:cNvPr>
          <p:cNvSpPr txBox="1"/>
          <p:nvPr/>
        </p:nvSpPr>
        <p:spPr>
          <a:xfrm>
            <a:off x="589506" y="1099326"/>
            <a:ext cx="3930075" cy="4093428"/>
          </a:xfrm>
          <a:prstGeom prst="rect">
            <a:avLst/>
          </a:prstGeom>
          <a:noFill/>
        </p:spPr>
        <p:txBody>
          <a:bodyPr wrap="square" lIns="91440" tIns="45720" rIns="91440" bIns="45720" rtlCol="0" anchor="t">
            <a:spAutoFit/>
          </a:bodyPr>
          <a:lstStyle/>
          <a:p>
            <a:pPr>
              <a:defRPr/>
            </a:pPr>
            <a:r>
              <a:rPr lang="en-US" sz="2000">
                <a:latin typeface="Open Sans" panose="020B0606030504020204" pitchFamily="34" charset="0"/>
                <a:ea typeface="Open Sans" panose="020B0606030504020204" pitchFamily="34" charset="0"/>
                <a:cs typeface="Open Sans" panose="020B0606030504020204" pitchFamily="34" charset="0"/>
              </a:rPr>
              <a:t>Election Inspector Procedure Manual (flipchart) includes a table of all EPB status flags and in-depth guidance on the corresponding issue with the voter’s registration and procedural steps to rectify them.</a:t>
            </a:r>
          </a:p>
          <a:p>
            <a:pPr>
              <a:defRPr/>
            </a:pPr>
            <a:endParaRPr lang="en-US" sz="2000">
              <a:latin typeface="Open Sans" panose="020B0606030504020204" pitchFamily="34" charset="0"/>
              <a:ea typeface="Open Sans" panose="020B0606030504020204" pitchFamily="34" charset="0"/>
              <a:cs typeface="Open Sans" panose="020B0606030504020204" pitchFamily="34" charset="0"/>
            </a:endParaRPr>
          </a:p>
          <a:p>
            <a:pPr>
              <a:defRPr/>
            </a:pPr>
            <a:r>
              <a:rPr lang="en-US" sz="2000">
                <a:latin typeface="Open Sans" panose="020B0606030504020204" pitchFamily="34" charset="0"/>
                <a:ea typeface="Open Sans" panose="020B0606030504020204" pitchFamily="34" charset="0"/>
                <a:cs typeface="Open Sans" panose="020B0606030504020204" pitchFamily="34" charset="0"/>
              </a:rPr>
              <a:t>Inspectors should be trained to </a:t>
            </a:r>
            <a:r>
              <a:rPr lang="en-US" sz="2000" i="1">
                <a:latin typeface="Open Sans" panose="020B0606030504020204" pitchFamily="34" charset="0"/>
                <a:ea typeface="Open Sans" panose="020B0606030504020204" pitchFamily="34" charset="0"/>
                <a:cs typeface="Open Sans" panose="020B0606030504020204" pitchFamily="34" charset="0"/>
              </a:rPr>
              <a:t>frequently</a:t>
            </a:r>
            <a:r>
              <a:rPr lang="en-US" sz="2000">
                <a:latin typeface="Open Sans" panose="020B0606030504020204" pitchFamily="34" charset="0"/>
                <a:ea typeface="Open Sans" panose="020B0606030504020204" pitchFamily="34" charset="0"/>
                <a:cs typeface="Open Sans" panose="020B0606030504020204" pitchFamily="34" charset="0"/>
              </a:rPr>
              <a:t> refer to these training materials as needed before issuing a ballot.</a:t>
            </a:r>
            <a:endParaRPr lang="en-US" sz="2000" i="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63ACD33D-7B5B-4672-504E-89713F772374}"/>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1357EC3-3340-D085-2CE4-59B0AE8BE15C}"/>
              </a:ext>
            </a:extLst>
          </p:cNvPr>
          <p:cNvSpPr txBox="1"/>
          <p:nvPr/>
        </p:nvSpPr>
        <p:spPr>
          <a:xfrm>
            <a:off x="10258428" y="85725"/>
            <a:ext cx="1800225" cy="3600986"/>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a:t>
            </a:r>
          </a:p>
          <a:p>
            <a:r>
              <a:rPr lang="en-US" sz="1200">
                <a:latin typeface="Open Sans" panose="020B0606030504020204" pitchFamily="34" charset="0"/>
                <a:ea typeface="Open Sans" panose="020B0606030504020204" pitchFamily="34" charset="0"/>
                <a:cs typeface="Open Sans" panose="020B0606030504020204" pitchFamily="34" charset="0"/>
              </a:rPr>
              <a:t>Quick Guide: EPB Status Flags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Absent Voters at the Polls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Training Points Booklet 2026</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EPB status flags">
            <a:extLst>
              <a:ext uri="{FF2B5EF4-FFF2-40B4-BE49-F238E27FC236}">
                <a16:creationId xmlns:a16="http://schemas.microsoft.com/office/drawing/2014/main" id="{AB26DAC1-BA6C-43C7-2A1E-6179865B437C}"/>
              </a:ext>
            </a:extLst>
          </p:cNvPr>
          <p:cNvPicPr>
            <a:picLocks noChangeAspect="1"/>
          </p:cNvPicPr>
          <p:nvPr/>
        </p:nvPicPr>
        <p:blipFill>
          <a:blip r:embed="rId4"/>
          <a:stretch>
            <a:fillRect/>
          </a:stretch>
        </p:blipFill>
        <p:spPr>
          <a:xfrm>
            <a:off x="4739007" y="1081518"/>
            <a:ext cx="4699574" cy="5149449"/>
          </a:xfrm>
          <a:prstGeom prst="rect">
            <a:avLst/>
          </a:prstGeom>
        </p:spPr>
      </p:pic>
    </p:spTree>
    <p:extLst>
      <p:ext uri="{BB962C8B-B14F-4D97-AF65-F5344CB8AC3E}">
        <p14:creationId xmlns:p14="http://schemas.microsoft.com/office/powerpoint/2010/main" val="3643713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62FE6-C1DE-686B-1088-0682E906F6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080FCF-1449-70D8-1A0E-DF6AD05EE9DE}"/>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Processing Voters – EV EPB Status Flags</a:t>
            </a:r>
            <a:endParaRPr lang="en-US" sz="3600"/>
          </a:p>
        </p:txBody>
      </p:sp>
      <p:cxnSp>
        <p:nvCxnSpPr>
          <p:cNvPr id="15" name="Straight Connector 14">
            <a:extLst>
              <a:ext uri="{FF2B5EF4-FFF2-40B4-BE49-F238E27FC236}">
                <a16:creationId xmlns:a16="http://schemas.microsoft.com/office/drawing/2014/main" id="{C951D698-B327-74BC-4470-F1C96E145128}"/>
              </a:ext>
              <a:ext uri="{C183D7F6-B498-43B3-948B-1728B52AA6E4}">
                <adec:decorative xmlns:adec="http://schemas.microsoft.com/office/drawing/2017/decorative" val="1"/>
              </a:ext>
            </a:extLst>
          </p:cNvPr>
          <p:cNvCxnSpPr>
            <a:cxnSpLocks/>
          </p:cNvCxnSpPr>
          <p:nvPr/>
        </p:nvCxnSpPr>
        <p:spPr>
          <a:xfrm>
            <a:off x="723207" y="1020404"/>
            <a:ext cx="95383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03B548E-2A0F-C1D0-7926-BE9DD99D8841}"/>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91BFE5E1-F93D-51DD-1D4E-E9FF827339EB}"/>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AA79F0A7-27D6-2351-77A8-97A14F74FED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48498F0B-F889-2731-9366-E74EC7859A50}"/>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26</a:t>
            </a:fld>
            <a:endParaRPr lang="en-US"/>
          </a:p>
        </p:txBody>
      </p:sp>
      <p:sp>
        <p:nvSpPr>
          <p:cNvPr id="9" name="TextBox 8">
            <a:extLst>
              <a:ext uri="{FF2B5EF4-FFF2-40B4-BE49-F238E27FC236}">
                <a16:creationId xmlns:a16="http://schemas.microsoft.com/office/drawing/2014/main" id="{03CC2002-8836-0366-FF0B-9258DF1F647E}"/>
              </a:ext>
            </a:extLst>
          </p:cNvPr>
          <p:cNvSpPr txBox="1"/>
          <p:nvPr/>
        </p:nvSpPr>
        <p:spPr>
          <a:xfrm>
            <a:off x="5679959" y="2613392"/>
            <a:ext cx="3930075" cy="1631216"/>
          </a:xfrm>
          <a:prstGeom prst="rect">
            <a:avLst/>
          </a:prstGeom>
          <a:noFill/>
        </p:spPr>
        <p:txBody>
          <a:bodyPr wrap="square" lIns="91440" tIns="45720" rIns="91440" bIns="45720" rtlCol="0" anchor="t">
            <a:spAutoFit/>
          </a:bodyPr>
          <a:lstStyle/>
          <a:p>
            <a:pPr>
              <a:defRPr/>
            </a:pPr>
            <a:r>
              <a:rPr lang="en-US" sz="2000">
                <a:latin typeface="Open Sans" panose="020B0606030504020204" pitchFamily="34" charset="0"/>
                <a:ea typeface="Open Sans" panose="020B0606030504020204" pitchFamily="34" charset="0"/>
                <a:cs typeface="Open Sans" panose="020B0606030504020204" pitchFamily="34" charset="0"/>
              </a:rPr>
              <a:t>There is a separate guide for the Early Voting EPB that provides the new icons and banner language unique to the updated program. </a:t>
            </a:r>
            <a:endParaRPr lang="en-US" sz="2000" i="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2E195E84-26F6-2472-833F-352DA401CD89}"/>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99CA201-8CCA-E2EB-0F01-CCC03BB5DD2F}"/>
              </a:ext>
            </a:extLst>
          </p:cNvPr>
          <p:cNvSpPr txBox="1"/>
          <p:nvPr/>
        </p:nvSpPr>
        <p:spPr>
          <a:xfrm>
            <a:off x="10258428" y="85725"/>
            <a:ext cx="1800225" cy="212365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Early Voting EPB Status Flags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EPB Status Flag Guide">
            <a:extLst>
              <a:ext uri="{FF2B5EF4-FFF2-40B4-BE49-F238E27FC236}">
                <a16:creationId xmlns:a16="http://schemas.microsoft.com/office/drawing/2014/main" id="{9D05DD93-DB83-E336-681B-22BC7D3F4ED2}"/>
              </a:ext>
            </a:extLst>
          </p:cNvPr>
          <p:cNvPicPr>
            <a:picLocks noChangeAspect="1"/>
          </p:cNvPicPr>
          <p:nvPr/>
        </p:nvPicPr>
        <p:blipFill>
          <a:blip r:embed="rId4"/>
          <a:stretch>
            <a:fillRect/>
          </a:stretch>
        </p:blipFill>
        <p:spPr>
          <a:xfrm>
            <a:off x="1040926" y="1109763"/>
            <a:ext cx="4076366" cy="50358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9245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C78E4-C90F-3E7D-D786-B1D27379E8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EAD5D4-6C67-0DF8-226E-EB61F8C2EFA0}"/>
              </a:ext>
            </a:extLst>
          </p:cNvPr>
          <p:cNvSpPr>
            <a:spLocks noGrp="1"/>
          </p:cNvSpPr>
          <p:nvPr>
            <p:ph type="title"/>
          </p:nvPr>
        </p:nvSpPr>
        <p:spPr>
          <a:xfrm>
            <a:off x="734495" y="398993"/>
            <a:ext cx="9956083" cy="801716"/>
          </a:xfrm>
        </p:spPr>
        <p:txBody>
          <a:bodyPr>
            <a:normAutofit/>
          </a:bodyPr>
          <a:lstStyle/>
          <a:p>
            <a:r>
              <a:rPr lang="en-US" sz="3200">
                <a:solidFill>
                  <a:srgbClr val="222A89"/>
                </a:solidFill>
              </a:rPr>
              <a:t>Election Day Issues: Voters Who Have Moved</a:t>
            </a:r>
            <a:endParaRPr lang="en-US" sz="3200"/>
          </a:p>
        </p:txBody>
      </p:sp>
      <p:cxnSp>
        <p:nvCxnSpPr>
          <p:cNvPr id="15" name="Straight Connector 14">
            <a:extLst>
              <a:ext uri="{FF2B5EF4-FFF2-40B4-BE49-F238E27FC236}">
                <a16:creationId xmlns:a16="http://schemas.microsoft.com/office/drawing/2014/main" id="{4849158A-347E-9943-017C-D05A252E66F0}"/>
              </a:ext>
              <a:ext uri="{C183D7F6-B498-43B3-948B-1728B52AA6E4}">
                <adec:decorative xmlns:adec="http://schemas.microsoft.com/office/drawing/2017/decorative" val="1"/>
              </a:ext>
            </a:extLst>
          </p:cNvPr>
          <p:cNvCxnSpPr>
            <a:cxnSpLocks/>
          </p:cNvCxnSpPr>
          <p:nvPr/>
        </p:nvCxnSpPr>
        <p:spPr>
          <a:xfrm>
            <a:off x="723207" y="1020404"/>
            <a:ext cx="925480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32A179-A4B2-EFD6-B616-813DFEDF8EF8}"/>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88F575A2-A34E-D24D-4733-46E6E4BEDBF6}"/>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7FB5BF22-EDE0-BA4D-C870-F200035FB1D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E82A42F-BC25-2C7B-AA03-E2207135F807}"/>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27</a:t>
            </a:fld>
            <a:endParaRPr lang="en-US"/>
          </a:p>
        </p:txBody>
      </p:sp>
      <p:graphicFrame>
        <p:nvGraphicFramePr>
          <p:cNvPr id="2" name="Content Placeholder 3" descr="Flowchart for processing voters that have moved. If they've moved within their city, or moved out less than 60 days ago, they may be eligible to vote after filling out a Change of Address form.">
            <a:extLst>
              <a:ext uri="{FF2B5EF4-FFF2-40B4-BE49-F238E27FC236}">
                <a16:creationId xmlns:a16="http://schemas.microsoft.com/office/drawing/2014/main" id="{9B962285-62E2-D265-610A-05833A9A4FE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996777422"/>
              </p:ext>
            </p:extLst>
          </p:nvPr>
        </p:nvGraphicFramePr>
        <p:xfrm>
          <a:off x="699042" y="1940559"/>
          <a:ext cx="5413420" cy="4358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Election day change of address">
            <a:extLst>
              <a:ext uri="{FF2B5EF4-FFF2-40B4-BE49-F238E27FC236}">
                <a16:creationId xmlns:a16="http://schemas.microsoft.com/office/drawing/2014/main" id="{9990F8F5-A693-7266-7400-028A7DD1DAD8}"/>
              </a:ext>
            </a:extLst>
          </p:cNvPr>
          <p:cNvPicPr>
            <a:picLocks noChangeAspect="1"/>
          </p:cNvPicPr>
          <p:nvPr/>
        </p:nvPicPr>
        <p:blipFill>
          <a:blip r:embed="rId9"/>
          <a:stretch>
            <a:fillRect/>
          </a:stretch>
        </p:blipFill>
        <p:spPr>
          <a:xfrm>
            <a:off x="6112462" y="1239031"/>
            <a:ext cx="3624146" cy="488938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3556A1A-E328-77C9-BC6C-BCB372B5B7FD}"/>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359B4D-A19E-8224-4546-C422E7D3AFB4}"/>
              </a:ext>
            </a:extLst>
          </p:cNvPr>
          <p:cNvSpPr txBox="1"/>
          <p:nvPr/>
        </p:nvSpPr>
        <p:spPr>
          <a:xfrm>
            <a:off x="10258428" y="85725"/>
            <a:ext cx="1800225" cy="2492990"/>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 Training Points Booklet</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F4643D5-1802-6DE9-7E81-9399A58D5A94}"/>
              </a:ext>
            </a:extLst>
          </p:cNvPr>
          <p:cNvSpPr txBox="1"/>
          <p:nvPr/>
        </p:nvSpPr>
        <p:spPr>
          <a:xfrm>
            <a:off x="565694" y="1147554"/>
            <a:ext cx="5513845" cy="646331"/>
          </a:xfrm>
          <a:prstGeom prst="rect">
            <a:avLst/>
          </a:prstGeom>
          <a:noFill/>
        </p:spPr>
        <p:txBody>
          <a:bodyPr wrap="square">
            <a:spAutoFit/>
          </a:bodyPr>
          <a:lstStyle/>
          <a:p>
            <a:r>
              <a:rPr lang="en-US" sz="1800">
                <a:latin typeface="Open Sans" panose="020B0606030504020204" pitchFamily="34" charset="0"/>
                <a:ea typeface="Open Sans" panose="020B0606030504020204" pitchFamily="34" charset="0"/>
                <a:cs typeface="Open Sans" panose="020B0606030504020204" pitchFamily="34" charset="0"/>
              </a:rPr>
              <a:t>If a voter’s address does not match their record on the EPB or precinct list, and they have moved:</a:t>
            </a:r>
            <a:endParaRPr lang="en-US"/>
          </a:p>
        </p:txBody>
      </p:sp>
    </p:spTree>
    <p:extLst>
      <p:ext uri="{BB962C8B-B14F-4D97-AF65-F5344CB8AC3E}">
        <p14:creationId xmlns:p14="http://schemas.microsoft.com/office/powerpoint/2010/main" val="820066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7A21C-279C-C6AE-5EDC-42C3A8B97C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0CDBF3-EB89-A3DB-1E65-A036E5127360}"/>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Processing Voters – “Missing” Voters</a:t>
            </a:r>
            <a:endParaRPr lang="en-US" sz="3600"/>
          </a:p>
        </p:txBody>
      </p:sp>
      <p:cxnSp>
        <p:nvCxnSpPr>
          <p:cNvPr id="15" name="Straight Connector 14">
            <a:extLst>
              <a:ext uri="{FF2B5EF4-FFF2-40B4-BE49-F238E27FC236}">
                <a16:creationId xmlns:a16="http://schemas.microsoft.com/office/drawing/2014/main" id="{E4560EF6-93A9-EFBD-B33A-3A5148DFC08E}"/>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C539A12-866B-68C1-7B9B-21370A0ACA39}"/>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57C7A8EE-A678-D914-82B4-F79925C6D94D}"/>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C693A64D-CD9B-AE58-1D32-5BE2248F9C7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BF46EA8E-1957-5341-5BCC-D883ABDBF005}"/>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28</a:t>
            </a:fld>
            <a:endParaRPr lang="en-US"/>
          </a:p>
        </p:txBody>
      </p:sp>
      <p:sp>
        <p:nvSpPr>
          <p:cNvPr id="5" name="Rectangle 4">
            <a:extLst>
              <a:ext uri="{FF2B5EF4-FFF2-40B4-BE49-F238E27FC236}">
                <a16:creationId xmlns:a16="http://schemas.microsoft.com/office/drawing/2014/main" id="{8E4F03F1-6E6C-3E40-397E-6D1B284E3829}"/>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69F313-F9A9-97E0-1EBE-08269B1974DE}"/>
              </a:ext>
            </a:extLst>
          </p:cNvPr>
          <p:cNvSpPr txBox="1"/>
          <p:nvPr/>
        </p:nvSpPr>
        <p:spPr>
          <a:xfrm>
            <a:off x="10258428" y="85725"/>
            <a:ext cx="1800225" cy="6001643"/>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u="sng">
                <a:cs typeface="Calibri"/>
              </a:rPr>
              <a:t>If the voter indicates that they have not previously registered to vote or changed their address</a:t>
            </a:r>
            <a:r>
              <a:rPr lang="en-US" sz="1200">
                <a:cs typeface="Calibri"/>
              </a:rPr>
              <a:t>, they must be directed to the clerk's office.</a:t>
            </a:r>
            <a:endParaRPr lang="en-US" sz="1200"/>
          </a:p>
          <a:p>
            <a:endParaRPr lang="en-US" sz="1200" u="sng"/>
          </a:p>
          <a:p>
            <a:r>
              <a:rPr lang="en-US" sz="1200" u="sng"/>
              <a:t>If a voter claims to have already registered to vote</a:t>
            </a:r>
            <a:r>
              <a:rPr lang="en-US" sz="1200"/>
              <a:t>, the Provisional ballot process is still available; utilize the Provisional Ballot form as guide.  </a:t>
            </a:r>
            <a:endParaRPr lang="en-US" sz="1200">
              <a:cs typeface="Calibri" panose="020F0502020204030204"/>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Inspectors’ Training Points Booklet</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DE1E9EF6-7451-B06E-CB61-DEB04C04370F}"/>
              </a:ext>
            </a:extLst>
          </p:cNvPr>
          <p:cNvSpPr/>
          <p:nvPr/>
        </p:nvSpPr>
        <p:spPr>
          <a:xfrm>
            <a:off x="723207" y="2247280"/>
            <a:ext cx="3157914" cy="2838768"/>
          </a:xfrm>
          <a:prstGeom prst="roundRect">
            <a:avLst/>
          </a:prstGeom>
          <a:solidFill>
            <a:srgbClr val="222A8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Open Sans"/>
                <a:ea typeface="Open Sans"/>
                <a:cs typeface="Open Sans"/>
              </a:rPr>
              <a:t>Voter not listed in EPB?</a:t>
            </a:r>
          </a:p>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sz="1600">
                <a:solidFill>
                  <a:schemeClr val="bg1"/>
                </a:solidFill>
                <a:latin typeface="Open Sans"/>
                <a:ea typeface="Open Sans"/>
                <a:cs typeface="Open Sans"/>
              </a:rPr>
              <a:t>Check “Other” tab. </a:t>
            </a:r>
          </a:p>
          <a:p>
            <a:pPr marL="342900" indent="-342900">
              <a:buFont typeface="+mj-lt"/>
              <a:buAutoNum type="arabicPeriod"/>
            </a:pPr>
            <a:r>
              <a:rPr lang="en-US" sz="1600">
                <a:solidFill>
                  <a:schemeClr val="bg1"/>
                </a:solidFill>
                <a:latin typeface="Open Sans"/>
                <a:ea typeface="Open Sans"/>
                <a:cs typeface="Open Sans"/>
              </a:rPr>
              <a:t>Ask if registered under different name.</a:t>
            </a: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sz="1600">
                <a:solidFill>
                  <a:schemeClr val="bg1"/>
                </a:solidFill>
                <a:latin typeface="Open Sans"/>
                <a:ea typeface="Open Sans"/>
                <a:cs typeface="Open Sans"/>
              </a:rPr>
              <a:t>Consult flowchart.  </a:t>
            </a:r>
          </a:p>
          <a:p>
            <a:pPr marL="342900" indent="-342900">
              <a:buFont typeface="+mj-lt"/>
              <a:buAutoNum type="arabicPeriod"/>
            </a:pPr>
            <a:r>
              <a:rPr lang="en-US" sz="1600">
                <a:solidFill>
                  <a:schemeClr val="bg1"/>
                </a:solidFill>
                <a:latin typeface="Open Sans"/>
                <a:ea typeface="Open Sans"/>
                <a:cs typeface="Open Sans"/>
              </a:rPr>
              <a:t>Inform voter of same-day registration option available at clerk’s office. </a:t>
            </a:r>
          </a:p>
        </p:txBody>
      </p:sp>
      <p:pic>
        <p:nvPicPr>
          <p:cNvPr id="9" name="Picture 2" descr="Provisional Ballot Flowchart">
            <a:extLst>
              <a:ext uri="{FF2B5EF4-FFF2-40B4-BE49-F238E27FC236}">
                <a16:creationId xmlns:a16="http://schemas.microsoft.com/office/drawing/2014/main" id="{4604BBEA-11D8-B200-035B-397BDD2632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121" y="765985"/>
            <a:ext cx="5801359" cy="580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34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F1D9-97A0-D056-0D30-818F7567B1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44FA86-5A17-D471-BF28-0D386F020EC4}"/>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Provisional Ballots</a:t>
            </a:r>
            <a:endParaRPr lang="en-US" sz="3600"/>
          </a:p>
        </p:txBody>
      </p:sp>
      <p:cxnSp>
        <p:nvCxnSpPr>
          <p:cNvPr id="15" name="Straight Connector 14">
            <a:extLst>
              <a:ext uri="{FF2B5EF4-FFF2-40B4-BE49-F238E27FC236}">
                <a16:creationId xmlns:a16="http://schemas.microsoft.com/office/drawing/2014/main" id="{C3E18466-D116-39A5-9B55-7554359149F5}"/>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321F7AF-7FE1-1168-C234-7B60E99AE8F0}"/>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9176CC84-D733-4FA9-5FDC-822768A13071}"/>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F5544977-D050-4052-F023-0EECF79696C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6A17302F-485C-3F08-EA60-4178C42CD0E1}"/>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29</a:t>
            </a:fld>
            <a:endParaRPr lang="en-US"/>
          </a:p>
        </p:txBody>
      </p:sp>
      <p:sp>
        <p:nvSpPr>
          <p:cNvPr id="5" name="Rectangle 4">
            <a:extLst>
              <a:ext uri="{FF2B5EF4-FFF2-40B4-BE49-F238E27FC236}">
                <a16:creationId xmlns:a16="http://schemas.microsoft.com/office/drawing/2014/main" id="{D38BD277-607D-0FF6-9CA8-81AA7F524DF4}"/>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B9AC13-D371-B472-C85F-DA10C63B8FC7}"/>
              </a:ext>
            </a:extLst>
          </p:cNvPr>
          <p:cNvSpPr txBox="1"/>
          <p:nvPr/>
        </p:nvSpPr>
        <p:spPr>
          <a:xfrm>
            <a:off x="10258428" y="85725"/>
            <a:ext cx="1800225" cy="1938992"/>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Provisional Ballot Guide – </a:t>
            </a:r>
            <a:r>
              <a:rPr lang="en-US" sz="1200" i="1">
                <a:latin typeface="Open Sans" panose="020B0606030504020204" pitchFamily="34" charset="0"/>
                <a:ea typeface="Open Sans" panose="020B0606030504020204" pitchFamily="34" charset="0"/>
                <a:cs typeface="Open Sans" panose="020B0606030504020204" pitchFamily="34" charset="0"/>
              </a:rPr>
              <a:t>Coming Soon</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1AB69E89-3793-9CE7-C7AF-84FFC663D85D}"/>
              </a:ext>
            </a:extLst>
          </p:cNvPr>
          <p:cNvSpPr txBox="1"/>
          <p:nvPr/>
        </p:nvSpPr>
        <p:spPr>
          <a:xfrm>
            <a:off x="595926" y="1166843"/>
            <a:ext cx="9068493" cy="358816"/>
          </a:xfrm>
          <a:prstGeom prst="rect">
            <a:avLst/>
          </a:prstGeom>
          <a:noFill/>
        </p:spPr>
        <p:txBody>
          <a:bodyPr wrap="square" lIns="91440" tIns="45720" rIns="91440" bIns="45720" rtlCol="0" anchor="t">
            <a:spAutoFit/>
          </a:bodyPr>
          <a:lstStyle/>
          <a:p>
            <a:pPr marL="181610">
              <a:lnSpc>
                <a:spcPct val="115000"/>
              </a:lnSpc>
              <a:tabLst>
                <a:tab pos="406390" algn="l"/>
              </a:tabLst>
            </a:pPr>
            <a:r>
              <a:rPr lang="en-US" sz="1600">
                <a:latin typeface="Open Sans"/>
                <a:ea typeface="Open Sans"/>
                <a:cs typeface="Open Sans"/>
              </a:rPr>
              <a:t>A provisional ballot is an option if all the following are true: </a:t>
            </a:r>
            <a:endParaRPr lang="en-US">
              <a:latin typeface="Open Sans"/>
              <a:ea typeface="Open Sans"/>
              <a:cs typeface="Open Sans"/>
            </a:endParaRPr>
          </a:p>
        </p:txBody>
      </p:sp>
      <p:sp>
        <p:nvSpPr>
          <p:cNvPr id="13" name="TextBox 12">
            <a:extLst>
              <a:ext uri="{FF2B5EF4-FFF2-40B4-BE49-F238E27FC236}">
                <a16:creationId xmlns:a16="http://schemas.microsoft.com/office/drawing/2014/main" id="{FDBDF677-7263-EEAE-EED6-1A75055DA748}"/>
              </a:ext>
            </a:extLst>
          </p:cNvPr>
          <p:cNvSpPr txBox="1"/>
          <p:nvPr/>
        </p:nvSpPr>
        <p:spPr>
          <a:xfrm>
            <a:off x="629061" y="4600898"/>
            <a:ext cx="9416569" cy="1346522"/>
          </a:xfrm>
          <a:prstGeom prst="rect">
            <a:avLst/>
          </a:prstGeom>
          <a:noFill/>
        </p:spPr>
        <p:txBody>
          <a:bodyPr wrap="square" lIns="91440" tIns="45720" rIns="91440" bIns="45720" anchor="t">
            <a:spAutoFit/>
          </a:bodyPr>
          <a:lstStyle/>
          <a:p>
            <a:pPr marL="181610">
              <a:lnSpc>
                <a:spcPct val="115000"/>
              </a:lnSpc>
              <a:tabLst>
                <a:tab pos="406390" algn="l"/>
              </a:tabLst>
            </a:pPr>
            <a:r>
              <a:rPr lang="en-US" sz="1800">
                <a:latin typeface="Open Sans"/>
                <a:ea typeface="Open Sans"/>
                <a:cs typeface="Open Sans"/>
              </a:rPr>
              <a:t>If this is the case, then election inspectors should have the voter fill out the Provisional Ballot Form, then complete the provided Election Inspector Review Checklist. Depending on the answers, the voter will then be issued one of the two types of </a:t>
            </a:r>
            <a:r>
              <a:rPr lang="en-US">
                <a:latin typeface="Open Sans"/>
                <a:ea typeface="Open Sans"/>
                <a:cs typeface="Open Sans"/>
              </a:rPr>
              <a:t>provisional ballot</a:t>
            </a:r>
            <a:r>
              <a:rPr lang="en-US" sz="1800">
                <a:latin typeface="Open Sans"/>
                <a:ea typeface="Open Sans"/>
                <a:cs typeface="Open Sans"/>
              </a:rPr>
              <a:t> - </a:t>
            </a:r>
            <a:r>
              <a:rPr lang="en-US" b="1">
                <a:latin typeface="Open Sans"/>
                <a:ea typeface="Open Sans"/>
                <a:cs typeface="Open Sans"/>
              </a:rPr>
              <a:t>affidavit</a:t>
            </a:r>
            <a:r>
              <a:rPr lang="en-US" sz="1800">
                <a:latin typeface="Open Sans"/>
                <a:ea typeface="Open Sans"/>
                <a:cs typeface="Open Sans"/>
              </a:rPr>
              <a:t> or </a:t>
            </a:r>
            <a:r>
              <a:rPr lang="en-US" b="1">
                <a:latin typeface="Open Sans"/>
                <a:ea typeface="Open Sans"/>
                <a:cs typeface="Open Sans"/>
              </a:rPr>
              <a:t>envelope</a:t>
            </a:r>
            <a:r>
              <a:rPr lang="en-US" sz="1800">
                <a:latin typeface="Open Sans"/>
                <a:ea typeface="Open Sans"/>
                <a:cs typeface="Open Sans"/>
              </a:rPr>
              <a:t>.</a:t>
            </a:r>
            <a:endParaRPr lang="en-US">
              <a:latin typeface="Open Sans"/>
              <a:ea typeface="Open Sans"/>
              <a:cs typeface="Open Sans"/>
            </a:endParaRPr>
          </a:p>
        </p:txBody>
      </p:sp>
      <p:graphicFrame>
        <p:nvGraphicFramePr>
          <p:cNvPr id="18" name="Diagram 17" descr="1. The voter’s name is not listed in the e-pollbook and &#10;2. The voter claims to have previously registered to vote for this election (either at least 15 days before this election, or within 14 days at the clerk’s office with proof of residency) and &#10;3. The voter is unable or refuses to go to the clerk's office to register to vote on Election Day.&#10;">
            <a:extLst>
              <a:ext uri="{FF2B5EF4-FFF2-40B4-BE49-F238E27FC236}">
                <a16:creationId xmlns:a16="http://schemas.microsoft.com/office/drawing/2014/main" id="{818907BD-4245-8630-B5E7-E595C12DE9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7268614"/>
              </p:ext>
            </p:extLst>
          </p:nvPr>
        </p:nvGraphicFramePr>
        <p:xfrm>
          <a:off x="803098" y="1558819"/>
          <a:ext cx="9068493" cy="2895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594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C424C-F0A7-8B9E-58B2-18C4E82CE885}"/>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Train the Trainer</a:t>
            </a:r>
            <a:endParaRPr lang="en-US" sz="3600"/>
          </a:p>
        </p:txBody>
      </p:sp>
      <p:cxnSp>
        <p:nvCxnSpPr>
          <p:cNvPr id="15" name="Straight Connector 14">
            <a:extLst>
              <a:ext uri="{C183D7F6-B498-43B3-948B-1728B52AA6E4}">
                <adec:decorative xmlns:adec="http://schemas.microsoft.com/office/drawing/2017/decorative" val="1"/>
              </a:ext>
            </a:extLst>
          </p:cNvPr>
          <p:cNvCxnSpPr>
            <a:cxnSpLocks/>
          </p:cNvCxnSpPr>
          <p:nvPr/>
        </p:nvCxnSpPr>
        <p:spPr>
          <a:xfrm>
            <a:off x="723207" y="1020404"/>
            <a:ext cx="911611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3206" y="1228397"/>
            <a:ext cx="4502417" cy="4555093"/>
          </a:xfrm>
          <a:prstGeom prst="rect">
            <a:avLst/>
          </a:prstGeom>
          <a:noFill/>
        </p:spPr>
        <p:txBody>
          <a:bodyPr wrap="square" lIns="91440" tIns="45720" rIns="91440" bIns="45720" rtlCol="0" anchor="t">
            <a:spAutoFit/>
          </a:bodyPr>
          <a:lstStyle/>
          <a:p>
            <a:pPr>
              <a:spcAft>
                <a:spcPts val="1200"/>
              </a:spcAft>
            </a:pPr>
            <a:r>
              <a:rPr lang="en-US" sz="2000" b="1">
                <a:latin typeface="Open Sans"/>
                <a:ea typeface="Open Sans"/>
                <a:cs typeface="Open Sans"/>
              </a:rPr>
              <a:t>Train the Trainer</a:t>
            </a:r>
            <a:r>
              <a:rPr lang="en-US" sz="2000">
                <a:latin typeface="Open Sans"/>
                <a:ea typeface="Open Sans"/>
                <a:cs typeface="Open Sans"/>
              </a:rPr>
              <a:t> is a certification course offered by the Bureau of Elections. All county clerks and any local clerks of cities or townships with more than 10,000 </a:t>
            </a:r>
            <a:r>
              <a:rPr lang="en-US" sz="2000" b="1">
                <a:latin typeface="Open Sans"/>
                <a:ea typeface="Open Sans"/>
                <a:cs typeface="Open Sans"/>
              </a:rPr>
              <a:t>residents</a:t>
            </a:r>
            <a:r>
              <a:rPr lang="en-US" sz="2000">
                <a:latin typeface="Open Sans"/>
                <a:ea typeface="Open Sans"/>
                <a:cs typeface="Open Sans"/>
              </a:rPr>
              <a:t> seeking to train and certify inspectors must take this course at least every two years.</a:t>
            </a:r>
            <a:endParaRPr lang="en-US" sz="2000" b="1">
              <a:latin typeface="Open Sans"/>
              <a:ea typeface="Open Sans"/>
              <a:cs typeface="Open Sans"/>
            </a:endParaRPr>
          </a:p>
          <a:p>
            <a:pPr>
              <a:spcAft>
                <a:spcPts val="1200"/>
              </a:spcAft>
            </a:pPr>
            <a:r>
              <a:rPr lang="en-US" sz="2000">
                <a:latin typeface="Open Sans"/>
                <a:ea typeface="Open Sans"/>
                <a:cs typeface="Open Sans"/>
              </a:rPr>
              <a:t>Local clerks of jurisdictions below the threshold are not eligible under Michigan Election Law to certify election inspectors but may review training materials and provide supplemental sessions.</a:t>
            </a:r>
          </a:p>
        </p:txBody>
      </p:sp>
      <p:sp>
        <p:nvSpPr>
          <p:cNvPr id="4" name="Rectangle 3">
            <a:extLs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A42CDB0B-C6DB-A6F1-B201-7DA4519C047F}"/>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3</a:t>
            </a:fld>
            <a:endParaRPr lang="en-US"/>
          </a:p>
        </p:txBody>
      </p:sp>
      <p:sp>
        <p:nvSpPr>
          <p:cNvPr id="2" name="Rectangle 1">
            <a:extLst>
              <a:ext uri="{FF2B5EF4-FFF2-40B4-BE49-F238E27FC236}">
                <a16:creationId xmlns:a16="http://schemas.microsoft.com/office/drawing/2014/main" id="{2CFB1DAA-8FD8-5561-0679-7598DDD61DBF}"/>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5B1916-E61E-3B9D-2498-8BB047E583FA}"/>
              </a:ext>
            </a:extLst>
          </p:cNvPr>
          <p:cNvSpPr txBox="1"/>
          <p:nvPr/>
        </p:nvSpPr>
        <p:spPr>
          <a:xfrm>
            <a:off x="10258425" y="85725"/>
            <a:ext cx="1800225" cy="2492990"/>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MCL 168.683 provides authority for training and certification of election inspectors.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Close-up of hands raised in classroom">
            <a:extLst>
              <a:ext uri="{FF2B5EF4-FFF2-40B4-BE49-F238E27FC236}">
                <a16:creationId xmlns:a16="http://schemas.microsoft.com/office/drawing/2014/main" id="{7D0441DC-7CF8-2FA9-841E-41AE9FE246AA}"/>
              </a:ext>
            </a:extLst>
          </p:cNvPr>
          <p:cNvPicPr>
            <a:picLocks noChangeAspect="1"/>
          </p:cNvPicPr>
          <p:nvPr/>
        </p:nvPicPr>
        <p:blipFill>
          <a:blip r:embed="rId4" cstate="print">
            <a:extLst>
              <a:ext uri="{28A0092B-C50C-407E-A947-70E740481C1C}">
                <a14:useLocalDpi xmlns:a14="http://schemas.microsoft.com/office/drawing/2010/main" val="0"/>
              </a:ext>
            </a:extLst>
          </a:blip>
          <a:srcRect r="9463"/>
          <a:stretch>
            <a:fillRect/>
          </a:stretch>
        </p:blipFill>
        <p:spPr>
          <a:xfrm>
            <a:off x="5444511" y="1485843"/>
            <a:ext cx="4509301" cy="3320387"/>
          </a:xfrm>
          <a:prstGeom prst="rect">
            <a:avLst/>
          </a:prstGeom>
        </p:spPr>
      </p:pic>
    </p:spTree>
    <p:extLst>
      <p:ext uri="{BB962C8B-B14F-4D97-AF65-F5344CB8AC3E}">
        <p14:creationId xmlns:p14="http://schemas.microsoft.com/office/powerpoint/2010/main" val="3238767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666CD-4D62-0267-FE72-1924AC3D66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DDBF41-46A1-D43D-956F-FE0F722CD2F9}"/>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Provisional Affidavit Ballots</a:t>
            </a:r>
            <a:endParaRPr lang="en-US" sz="3600"/>
          </a:p>
        </p:txBody>
      </p:sp>
      <p:cxnSp>
        <p:nvCxnSpPr>
          <p:cNvPr id="15" name="Straight Connector 14">
            <a:extLst>
              <a:ext uri="{FF2B5EF4-FFF2-40B4-BE49-F238E27FC236}">
                <a16:creationId xmlns:a16="http://schemas.microsoft.com/office/drawing/2014/main" id="{78995E80-2E46-5873-5E1F-1FB864F92665}"/>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A1648BB-1AC8-74C4-4625-17827E582941}"/>
              </a:ext>
            </a:extLst>
          </p:cNvPr>
          <p:cNvSpPr txBox="1"/>
          <p:nvPr/>
        </p:nvSpPr>
        <p:spPr>
          <a:xfrm>
            <a:off x="418011" y="1166841"/>
            <a:ext cx="9621342" cy="1027974"/>
          </a:xfrm>
          <a:prstGeom prst="rect">
            <a:avLst/>
          </a:prstGeom>
          <a:noFill/>
        </p:spPr>
        <p:txBody>
          <a:bodyPr wrap="square" lIns="91440" tIns="45720" rIns="91440" bIns="45720" rtlCol="0" anchor="t">
            <a:spAutoFit/>
          </a:bodyPr>
          <a:lstStyle/>
          <a:p>
            <a:pPr marL="181610">
              <a:lnSpc>
                <a:spcPct val="115000"/>
              </a:lnSpc>
              <a:tabLst>
                <a:tab pos="406390" algn="l"/>
              </a:tabLst>
            </a:pPr>
            <a:r>
              <a:rPr lang="en-US">
                <a:latin typeface="Open Sans"/>
                <a:ea typeface="Open Sans"/>
                <a:cs typeface="Open Sans"/>
              </a:rPr>
              <a:t>Provisional Affidavit Ballot: A provisional ballot issued if the voter has a photo ID confirming their registration address that is tabulated in the polling place after the voter signs the corresponding affidavit.</a:t>
            </a:r>
          </a:p>
        </p:txBody>
      </p:sp>
      <p:sp>
        <p:nvSpPr>
          <p:cNvPr id="4" name="Rectangle 3">
            <a:extLst>
              <a:ext uri="{FF2B5EF4-FFF2-40B4-BE49-F238E27FC236}">
                <a16:creationId xmlns:a16="http://schemas.microsoft.com/office/drawing/2014/main" id="{5B2E1F2F-A456-F8AC-65DA-104DD8B30A24}"/>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C13AB5F4-5A08-6FCC-6568-FA76C387D7C8}"/>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9239280F-F601-0C48-9380-2EB58CD4F1D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61F9E3EE-ED0A-2BA4-8358-061E5E437ED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30</a:t>
            </a:fld>
            <a:endParaRPr lang="en-US"/>
          </a:p>
        </p:txBody>
      </p:sp>
      <p:sp>
        <p:nvSpPr>
          <p:cNvPr id="5" name="Rectangle 4">
            <a:extLst>
              <a:ext uri="{FF2B5EF4-FFF2-40B4-BE49-F238E27FC236}">
                <a16:creationId xmlns:a16="http://schemas.microsoft.com/office/drawing/2014/main" id="{5E875977-4544-73F3-28CE-C617312B2A2A}"/>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E93C14E-42D0-D42F-DD08-8B3A46BD9E8A}"/>
              </a:ext>
            </a:extLst>
          </p:cNvPr>
          <p:cNvSpPr txBox="1"/>
          <p:nvPr/>
        </p:nvSpPr>
        <p:spPr>
          <a:xfrm>
            <a:off x="10258428" y="85725"/>
            <a:ext cx="1800225" cy="1938992"/>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Provisional Ballot Guide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sk the voters for picture ID">
            <a:extLst>
              <a:ext uri="{FF2B5EF4-FFF2-40B4-BE49-F238E27FC236}">
                <a16:creationId xmlns:a16="http://schemas.microsoft.com/office/drawing/2014/main" id="{6F7C61DE-3619-CF45-47AC-6A001A41FE22}"/>
              </a:ext>
            </a:extLst>
          </p:cNvPr>
          <p:cNvPicPr>
            <a:picLocks noChangeAspect="1"/>
          </p:cNvPicPr>
          <p:nvPr/>
        </p:nvPicPr>
        <p:blipFill>
          <a:blip r:embed="rId4"/>
          <a:srcRect l="4682" r="1591"/>
          <a:stretch>
            <a:fillRect/>
          </a:stretch>
        </p:blipFill>
        <p:spPr>
          <a:xfrm>
            <a:off x="730528" y="2644250"/>
            <a:ext cx="4227874" cy="2619862"/>
          </a:xfrm>
          <a:prstGeom prst="rect">
            <a:avLst/>
          </a:prstGeom>
        </p:spPr>
      </p:pic>
      <p:sp>
        <p:nvSpPr>
          <p:cNvPr id="12" name="TextBox 11">
            <a:extLst>
              <a:ext uri="{FF2B5EF4-FFF2-40B4-BE49-F238E27FC236}">
                <a16:creationId xmlns:a16="http://schemas.microsoft.com/office/drawing/2014/main" id="{D25CF657-CF0E-79DB-60DB-3C368A38E24A}"/>
              </a:ext>
            </a:extLst>
          </p:cNvPr>
          <p:cNvSpPr txBox="1"/>
          <p:nvPr/>
        </p:nvSpPr>
        <p:spPr>
          <a:xfrm>
            <a:off x="4739293" y="2197036"/>
            <a:ext cx="5300060" cy="3811813"/>
          </a:xfrm>
          <a:prstGeom prst="rect">
            <a:avLst/>
          </a:prstGeom>
          <a:noFill/>
        </p:spPr>
        <p:txBody>
          <a:bodyPr wrap="square" lIns="91440" tIns="45720" rIns="91440" bIns="45720" anchor="t">
            <a:spAutoFit/>
          </a:bodyPr>
          <a:lstStyle/>
          <a:p>
            <a:pPr marL="181610">
              <a:lnSpc>
                <a:spcPct val="115000"/>
              </a:lnSpc>
              <a:tabLst>
                <a:tab pos="406390" algn="l"/>
              </a:tabLst>
            </a:pPr>
            <a:r>
              <a:rPr lang="en-US" b="1">
                <a:latin typeface="Open Sans"/>
                <a:ea typeface="Open Sans"/>
                <a:cs typeface="Open Sans"/>
              </a:rPr>
              <a:t>Instructions:</a:t>
            </a:r>
            <a:endParaRPr lang="en-US">
              <a:latin typeface="Open Sans"/>
              <a:ea typeface="Open Sans"/>
              <a:cs typeface="Open Sans"/>
            </a:endParaRPr>
          </a:p>
          <a:p>
            <a:pPr marL="799465" marR="0" lvl="1" indent="-342265" algn="l" defTabSz="914400" rtl="0" eaLnBrk="1" fontAlgn="auto" latinLnBrk="0" hangingPunct="1">
              <a:lnSpc>
                <a:spcPct val="100000"/>
              </a:lnSpc>
              <a:spcBef>
                <a:spcPts val="0"/>
              </a:spcBef>
              <a:spcAft>
                <a:spcPts val="600"/>
              </a:spcAft>
              <a:buClrTx/>
              <a:buSzTx/>
              <a:buFontTx/>
              <a:buAutoNum type="arabicPeriod"/>
              <a:tabLst>
                <a:tab pos="406390" algn="l"/>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Write the ballot number in pencil on the upper left-hand corner of the ballot, being sure to avoid any barcodes or timing marks (not on the ballot stub).</a:t>
            </a:r>
            <a:endParaRPr lang="en-US" sz="1400" b="0" i="0" u="none" strike="noStrike" kern="1200" cap="none" spc="0" normalizeH="0" baseline="0" noProof="0">
              <a:ln>
                <a:noFill/>
              </a:ln>
              <a:solidFill>
                <a:prstClr val="black"/>
              </a:solidFill>
              <a:effectLst/>
              <a:uLnTx/>
              <a:uFillTx/>
              <a:latin typeface="Open Sans"/>
              <a:ea typeface="Open Sans"/>
              <a:cs typeface="Open Sans"/>
            </a:endParaRPr>
          </a:p>
          <a:p>
            <a:pPr marL="799465" marR="0" lvl="1" indent="-342265" algn="l" defTabSz="914400" rtl="0" eaLnBrk="1" fontAlgn="auto" latinLnBrk="0" hangingPunct="1">
              <a:lnSpc>
                <a:spcPct val="100000"/>
              </a:lnSpc>
              <a:spcBef>
                <a:spcPts val="0"/>
              </a:spcBef>
              <a:spcAft>
                <a:spcPts val="600"/>
              </a:spcAft>
              <a:buClrTx/>
              <a:buSzTx/>
              <a:buFontTx/>
              <a:buAutoNum type="arabicPeriod"/>
              <a:tabLst>
                <a:tab pos="406390" algn="l"/>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Conceal this number with a small piece of white paper taped over the number.</a:t>
            </a:r>
            <a:endParaRPr lang="en-US" sz="1400" b="0" i="0" u="none" strike="noStrike" kern="1200" cap="none" spc="0" normalizeH="0" baseline="0" noProof="0">
              <a:ln>
                <a:noFill/>
              </a:ln>
              <a:solidFill>
                <a:prstClr val="black"/>
              </a:solidFill>
              <a:effectLst/>
              <a:uLnTx/>
              <a:uFillTx/>
              <a:latin typeface="Open Sans"/>
              <a:ea typeface="Open Sans"/>
              <a:cs typeface="Open Sans"/>
            </a:endParaRPr>
          </a:p>
          <a:p>
            <a:pPr marL="799465" marR="0" lvl="1" indent="-342265" algn="l" defTabSz="914400" rtl="0" eaLnBrk="1" fontAlgn="auto" latinLnBrk="0" hangingPunct="1">
              <a:lnSpc>
                <a:spcPct val="100000"/>
              </a:lnSpc>
              <a:spcBef>
                <a:spcPts val="0"/>
              </a:spcBef>
              <a:spcAft>
                <a:spcPts val="600"/>
              </a:spcAft>
              <a:buClrTx/>
              <a:buSzTx/>
              <a:buFontTx/>
              <a:buAutoNum type="arabicPeriod"/>
              <a:tabLst>
                <a:tab pos="406390" algn="l"/>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Enter the voter and ballot number in the </a:t>
            </a:r>
            <a:r>
              <a:rPr lang="en-US" sz="1400">
                <a:solidFill>
                  <a:prstClr val="black"/>
                </a:solidFill>
                <a:latin typeface="Open Sans"/>
                <a:ea typeface="Open Sans"/>
                <a:cs typeface="Open Sans"/>
              </a:rPr>
              <a:t>e-pollbook</a:t>
            </a:r>
            <a:r>
              <a:rPr kumimoji="0" lang="en-US" sz="1400" b="0" i="0" u="none" strike="noStrike" kern="1200" cap="none" spc="0" normalizeH="0" baseline="0" noProof="0">
                <a:ln>
                  <a:noFill/>
                </a:ln>
                <a:solidFill>
                  <a:prstClr val="black"/>
                </a:solidFill>
                <a:effectLst/>
                <a:uLnTx/>
                <a:uFillTx/>
                <a:latin typeface="Open Sans"/>
                <a:ea typeface="Open Sans"/>
                <a:cs typeface="Open Sans"/>
              </a:rPr>
              <a:t> and record it as an </a:t>
            </a:r>
            <a:r>
              <a:rPr lang="en-US" sz="1400">
                <a:solidFill>
                  <a:prstClr val="black"/>
                </a:solidFill>
                <a:latin typeface="Open Sans"/>
                <a:ea typeface="Open Sans"/>
                <a:cs typeface="Open Sans"/>
              </a:rPr>
              <a:t>affidavit</a:t>
            </a:r>
            <a:r>
              <a:rPr kumimoji="0" lang="en-US" sz="1400" b="0" i="0" u="none" strike="noStrike" kern="1200" cap="none" spc="0" normalizeH="0" baseline="0" noProof="0">
                <a:ln>
                  <a:noFill/>
                </a:ln>
                <a:solidFill>
                  <a:prstClr val="black"/>
                </a:solidFill>
                <a:effectLst/>
                <a:uLnTx/>
                <a:uFillTx/>
                <a:latin typeface="Open Sans"/>
                <a:ea typeface="Open Sans"/>
                <a:cs typeface="Open Sans"/>
              </a:rPr>
              <a:t> ballot.</a:t>
            </a:r>
            <a:endParaRPr lang="en-US" sz="1400" b="0" i="0" u="none" strike="noStrike" kern="1200" cap="none" spc="0" normalizeH="0" baseline="0" noProof="0">
              <a:ln>
                <a:noFill/>
              </a:ln>
              <a:solidFill>
                <a:prstClr val="black"/>
              </a:solidFill>
              <a:effectLst/>
              <a:uLnTx/>
              <a:uFillTx/>
              <a:latin typeface="Open Sans"/>
              <a:ea typeface="Open Sans"/>
              <a:cs typeface="Open Sans"/>
            </a:endParaRPr>
          </a:p>
          <a:p>
            <a:pPr marL="799465" marR="0" lvl="1" indent="-342265" algn="l" defTabSz="914400" rtl="0" eaLnBrk="1" fontAlgn="auto" latinLnBrk="0" hangingPunct="1">
              <a:lnSpc>
                <a:spcPct val="100000"/>
              </a:lnSpc>
              <a:spcBef>
                <a:spcPts val="0"/>
              </a:spcBef>
              <a:spcAft>
                <a:spcPts val="600"/>
              </a:spcAft>
              <a:buClrTx/>
              <a:buSzTx/>
              <a:buFontTx/>
              <a:buAutoNum type="arabicPeriod"/>
              <a:tabLst>
                <a:tab pos="406390" algn="l"/>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Give the voter a copy of the Notice to Voters Who Do Not Appear on the Precinct’s Registration List.</a:t>
            </a:r>
            <a:endParaRPr lang="en-US" sz="1400" b="0" i="0" u="none" strike="noStrike" kern="1200" cap="none" spc="0" normalizeH="0" baseline="0" noProof="0">
              <a:ln>
                <a:noFill/>
              </a:ln>
              <a:solidFill>
                <a:prstClr val="black"/>
              </a:solidFill>
              <a:effectLst/>
              <a:uLnTx/>
              <a:uFillTx/>
              <a:latin typeface="Open Sans"/>
              <a:ea typeface="Open Sans"/>
              <a:cs typeface="Open Sans"/>
            </a:endParaRPr>
          </a:p>
          <a:p>
            <a:pPr marL="799465" marR="0" lvl="1" indent="-342265" algn="l" defTabSz="914400" rtl="0" eaLnBrk="1" fontAlgn="auto" latinLnBrk="0" hangingPunct="1">
              <a:lnSpc>
                <a:spcPct val="100000"/>
              </a:lnSpc>
              <a:spcBef>
                <a:spcPts val="0"/>
              </a:spcBef>
              <a:spcAft>
                <a:spcPts val="600"/>
              </a:spcAft>
              <a:buClrTx/>
              <a:buSzTx/>
              <a:buFontTx/>
              <a:buAutoNum type="arabicPeriod"/>
              <a:tabLst>
                <a:tab pos="406390" algn="l"/>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Issue the ballot and instruct the voter to mark the ballot, then deposit it in the tabulator (this ballot is tabulated in the polling place).</a:t>
            </a:r>
            <a:endParaRPr lang="en-US" sz="1400" b="0" i="0" u="none" strike="noStrike" kern="1200" cap="none" spc="0" normalizeH="0" baseline="0" noProof="0">
              <a:ln>
                <a:noFill/>
              </a:ln>
              <a:solidFill>
                <a:prstClr val="black"/>
              </a:solidFill>
              <a:effectLst/>
              <a:uLnTx/>
              <a:uFillTx/>
              <a:latin typeface="Open Sans"/>
              <a:ea typeface="Open Sans"/>
              <a:cs typeface="Open Sans"/>
            </a:endParaRPr>
          </a:p>
          <a:p>
            <a:pPr marL="799465" marR="0" lvl="1" indent="-342265" algn="l" defTabSz="914400" rtl="0" eaLnBrk="1" fontAlgn="auto" latinLnBrk="0" hangingPunct="1">
              <a:lnSpc>
                <a:spcPct val="100000"/>
              </a:lnSpc>
              <a:spcBef>
                <a:spcPts val="0"/>
              </a:spcBef>
              <a:spcAft>
                <a:spcPts val="600"/>
              </a:spcAft>
              <a:buClrTx/>
              <a:buSzTx/>
              <a:buFontTx/>
              <a:buAutoNum type="arabicPeriod"/>
              <a:tabLst>
                <a:tab pos="406390" algn="l"/>
              </a:tabLst>
              <a:defRPr/>
            </a:pPr>
            <a:r>
              <a:rPr kumimoji="0" lang="en-US" sz="1400" b="0" i="0" u="none" strike="noStrike" kern="1200" cap="none" spc="0" normalizeH="0" baseline="0" noProof="0">
                <a:ln>
                  <a:noFill/>
                </a:ln>
                <a:solidFill>
                  <a:prstClr val="black"/>
                </a:solidFill>
                <a:effectLst/>
                <a:uLnTx/>
                <a:uFillTx/>
                <a:latin typeface="Open Sans"/>
                <a:ea typeface="Open Sans"/>
                <a:cs typeface="Open Sans"/>
              </a:rPr>
              <a:t>Place the Provisional Ballot Form in the Provisional Ballot Storage Envelope.</a:t>
            </a:r>
            <a:endParaRPr lang="en-US" sz="1400" b="0" i="0" u="none" strike="noStrike" kern="1200" cap="none" spc="0" normalizeH="0" baseline="0" noProof="0">
              <a:ln>
                <a:noFill/>
              </a:ln>
              <a:solidFill>
                <a:prstClr val="black"/>
              </a:solidFill>
              <a:effectLst/>
              <a:uLnTx/>
              <a:uFillTx/>
              <a:latin typeface="Open Sans"/>
              <a:ea typeface="Open Sans"/>
              <a:cs typeface="Open Sans"/>
            </a:endParaRPr>
          </a:p>
        </p:txBody>
      </p:sp>
    </p:spTree>
    <p:extLst>
      <p:ext uri="{BB962C8B-B14F-4D97-AF65-F5344CB8AC3E}">
        <p14:creationId xmlns:p14="http://schemas.microsoft.com/office/powerpoint/2010/main" val="503487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6BBC-7D07-4C8E-3B4B-CD9BC59C561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ABA580B-16D7-87C3-AA78-E945DB51A695}"/>
              </a:ext>
            </a:extLst>
          </p:cNvPr>
          <p:cNvSpPr txBox="1"/>
          <p:nvPr/>
        </p:nvSpPr>
        <p:spPr>
          <a:xfrm>
            <a:off x="236632" y="2714723"/>
            <a:ext cx="10021795" cy="3673313"/>
          </a:xfrm>
          <a:prstGeom prst="rect">
            <a:avLst/>
          </a:prstGeom>
          <a:noFill/>
        </p:spPr>
        <p:txBody>
          <a:bodyPr wrap="square" lIns="91440" tIns="45720" rIns="91440" bIns="45720" anchor="t">
            <a:spAutoFit/>
          </a:bodyPr>
          <a:lstStyle/>
          <a:p>
            <a:pPr marL="181610">
              <a:lnSpc>
                <a:spcPct val="115000"/>
              </a:lnSpc>
              <a:tabLst>
                <a:tab pos="406390" algn="l"/>
              </a:tabLst>
            </a:pPr>
            <a:r>
              <a:rPr lang="en-US" b="1">
                <a:latin typeface="Open Sans"/>
                <a:ea typeface="+mn-lt"/>
                <a:cs typeface="Times New Roman"/>
              </a:rPr>
              <a:t>Instructions:</a:t>
            </a:r>
            <a:endParaRPr lang="en-US">
              <a:latin typeface="Open Sans"/>
            </a:endParaRPr>
          </a:p>
          <a:p>
            <a:pPr marL="799465" lvl="1" indent="-342265">
              <a:spcAft>
                <a:spcPts val="600"/>
              </a:spcAft>
              <a:buAutoNum type="arabicPeriod"/>
              <a:tabLst>
                <a:tab pos="406390" algn="l"/>
              </a:tabLst>
            </a:pPr>
            <a:r>
              <a:rPr lang="en-US" sz="1400">
                <a:latin typeface="Open Sans"/>
                <a:ea typeface="Open Sans"/>
                <a:cs typeface="Open Sans"/>
              </a:rPr>
              <a:t>Write the ballot number in pencil on the upper left-hand corner of the ballot, being sure to avoid any barcodes or timing marks (not on the ballot stub).</a:t>
            </a:r>
          </a:p>
          <a:p>
            <a:pPr marL="799465" lvl="1" indent="-342265">
              <a:spcAft>
                <a:spcPts val="600"/>
              </a:spcAft>
              <a:buAutoNum type="arabicPeriod"/>
              <a:tabLst>
                <a:tab pos="406390" algn="l"/>
              </a:tabLst>
            </a:pPr>
            <a:r>
              <a:rPr lang="en-US" sz="1400">
                <a:latin typeface="Open Sans"/>
                <a:ea typeface="Open Sans"/>
                <a:cs typeface="Open Sans"/>
              </a:rPr>
              <a:t>Conceal this number with a small piece of white paper taped over the number.</a:t>
            </a:r>
          </a:p>
          <a:p>
            <a:pPr marL="799465" lvl="1" indent="-342265">
              <a:spcAft>
                <a:spcPts val="600"/>
              </a:spcAft>
              <a:buAutoNum type="arabicPeriod"/>
              <a:tabLst>
                <a:tab pos="406390" algn="l"/>
              </a:tabLst>
            </a:pPr>
            <a:r>
              <a:rPr lang="en-US" sz="1400">
                <a:latin typeface="Open Sans"/>
                <a:ea typeface="Open Sans"/>
                <a:cs typeface="Open Sans"/>
              </a:rPr>
              <a:t>Enter the voter and ballot number in the e-pollbook and record it as an envelope ballot.</a:t>
            </a:r>
          </a:p>
          <a:p>
            <a:pPr marL="799465" lvl="1" indent="-342265">
              <a:spcAft>
                <a:spcPts val="600"/>
              </a:spcAft>
              <a:buAutoNum type="arabicPeriod"/>
              <a:tabLst>
                <a:tab pos="406390" algn="l"/>
              </a:tabLst>
            </a:pPr>
            <a:r>
              <a:rPr lang="en-US" sz="1400">
                <a:latin typeface="Open Sans"/>
                <a:ea typeface="Open Sans"/>
                <a:cs typeface="Open Sans"/>
              </a:rPr>
              <a:t>When issuing the ballot, explain to the voter that the voted ballot cannot be deposited in the tabulator. Additionally, if the voter is attempting to vote in the wrong precinct and declines to travel to the correct precinct to vote, tell the voter that the provisional ballot will not count if it is confirmed that the person voted in the wrong precinct.</a:t>
            </a:r>
          </a:p>
          <a:p>
            <a:pPr marL="799465" lvl="1" indent="-342265">
              <a:spcAft>
                <a:spcPts val="600"/>
              </a:spcAft>
              <a:buAutoNum type="arabicPeriod"/>
              <a:tabLst>
                <a:tab pos="406390" algn="l"/>
              </a:tabLst>
            </a:pPr>
            <a:r>
              <a:rPr lang="en-US" sz="1400">
                <a:latin typeface="Open Sans"/>
                <a:ea typeface="Open Sans"/>
                <a:cs typeface="Open Sans"/>
              </a:rPr>
              <a:t>Give the voter a copy of the Notice to Voters Who Do Not Appear on the Precinct’s Registration List.</a:t>
            </a:r>
          </a:p>
          <a:p>
            <a:pPr marL="799465" lvl="1" indent="-342265">
              <a:spcAft>
                <a:spcPts val="600"/>
              </a:spcAft>
              <a:buAutoNum type="arabicPeriod"/>
              <a:tabLst>
                <a:tab pos="406390" algn="l"/>
              </a:tabLst>
            </a:pPr>
            <a:r>
              <a:rPr lang="en-US" sz="1400">
                <a:latin typeface="Open Sans"/>
                <a:ea typeface="Open Sans"/>
                <a:cs typeface="Open Sans"/>
              </a:rPr>
              <a:t>Issue the ballot and instruct the voter to mark the ballot, place it inside the Provisional Ballot Form Envelope and return it to an election inspector.</a:t>
            </a:r>
          </a:p>
          <a:p>
            <a:pPr marL="799465" lvl="1" indent="-342265">
              <a:spcAft>
                <a:spcPts val="600"/>
              </a:spcAft>
              <a:buAutoNum type="arabicPeriod"/>
              <a:tabLst>
                <a:tab pos="406390" algn="l"/>
              </a:tabLst>
            </a:pPr>
            <a:r>
              <a:rPr lang="en-US" sz="1400">
                <a:latin typeface="Open Sans"/>
                <a:ea typeface="Open Sans"/>
                <a:cs typeface="Open Sans"/>
              </a:rPr>
              <a:t>Place the Provisional Ballot Form Envelope containing the voted ballot inside the Provisional Ballot Storage Envelope for delivery to the local clerk after polls close.</a:t>
            </a:r>
          </a:p>
        </p:txBody>
      </p:sp>
      <p:sp>
        <p:nvSpPr>
          <p:cNvPr id="3" name="Title 2">
            <a:extLst>
              <a:ext uri="{FF2B5EF4-FFF2-40B4-BE49-F238E27FC236}">
                <a16:creationId xmlns:a16="http://schemas.microsoft.com/office/drawing/2014/main" id="{145F5F8D-C74A-2C5B-D88B-5547B1B5A624}"/>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Provisional Envelope Ballots</a:t>
            </a:r>
            <a:endParaRPr lang="en-US" sz="3600"/>
          </a:p>
        </p:txBody>
      </p:sp>
      <p:cxnSp>
        <p:nvCxnSpPr>
          <p:cNvPr id="15" name="Straight Connector 14">
            <a:extLst>
              <a:ext uri="{FF2B5EF4-FFF2-40B4-BE49-F238E27FC236}">
                <a16:creationId xmlns:a16="http://schemas.microsoft.com/office/drawing/2014/main" id="{BDED7C51-CA00-15F7-377D-695F0B3A3EC7}"/>
              </a:ext>
              <a:ext uri="{C183D7F6-B498-43B3-948B-1728B52AA6E4}">
                <adec:decorative xmlns:adec="http://schemas.microsoft.com/office/drawing/2017/decorative" val="1"/>
              </a:ext>
            </a:extLst>
          </p:cNvPr>
          <p:cNvCxnSpPr>
            <a:cxnSpLocks/>
          </p:cNvCxnSpPr>
          <p:nvPr/>
        </p:nvCxnSpPr>
        <p:spPr>
          <a:xfrm>
            <a:off x="723208" y="1012016"/>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E2BF21D-621E-548C-BC39-32675E0A6579}"/>
              </a:ext>
            </a:extLst>
          </p:cNvPr>
          <p:cNvSpPr txBox="1"/>
          <p:nvPr/>
        </p:nvSpPr>
        <p:spPr>
          <a:xfrm>
            <a:off x="494609" y="1048857"/>
            <a:ext cx="5745224" cy="1665071"/>
          </a:xfrm>
          <a:prstGeom prst="rect">
            <a:avLst/>
          </a:prstGeom>
          <a:noFill/>
        </p:spPr>
        <p:txBody>
          <a:bodyPr wrap="square" lIns="91440" tIns="45720" rIns="91440" bIns="45720" rtlCol="0" anchor="t">
            <a:spAutoFit/>
          </a:bodyPr>
          <a:lstStyle/>
          <a:p>
            <a:pPr marL="181610">
              <a:lnSpc>
                <a:spcPct val="115000"/>
              </a:lnSpc>
              <a:tabLst>
                <a:tab pos="406390" algn="l"/>
              </a:tabLst>
            </a:pPr>
            <a:r>
              <a:rPr lang="en-US">
                <a:latin typeface="Open Sans"/>
                <a:ea typeface="Open Sans"/>
                <a:cs typeface="Open Sans"/>
              </a:rPr>
              <a:t>Provisional Envelope Ballot: A provisional ballot issued if the voter </a:t>
            </a:r>
            <a:r>
              <a:rPr lang="en-US" b="1">
                <a:latin typeface="Open Sans"/>
                <a:ea typeface="Open Sans"/>
                <a:cs typeface="Open Sans"/>
              </a:rPr>
              <a:t>does not have</a:t>
            </a:r>
            <a:r>
              <a:rPr lang="en-US">
                <a:latin typeface="Open Sans"/>
                <a:ea typeface="Open Sans"/>
                <a:cs typeface="Open Sans"/>
              </a:rPr>
              <a:t> a photo ID confirming their registration address that is secured in an envelope for further verification and </a:t>
            </a:r>
            <a:r>
              <a:rPr lang="en-US" b="1">
                <a:latin typeface="Open Sans"/>
                <a:ea typeface="Open Sans"/>
                <a:cs typeface="Open Sans"/>
              </a:rPr>
              <a:t>not</a:t>
            </a:r>
            <a:r>
              <a:rPr lang="en-US">
                <a:latin typeface="Open Sans"/>
                <a:ea typeface="Open Sans"/>
                <a:cs typeface="Open Sans"/>
              </a:rPr>
              <a:t> tabulated in the polling place.</a:t>
            </a:r>
          </a:p>
        </p:txBody>
      </p:sp>
      <p:sp>
        <p:nvSpPr>
          <p:cNvPr id="4" name="Rectangle 3">
            <a:extLst>
              <a:ext uri="{FF2B5EF4-FFF2-40B4-BE49-F238E27FC236}">
                <a16:creationId xmlns:a16="http://schemas.microsoft.com/office/drawing/2014/main" id="{CBB71F87-0E39-06B1-A74E-AC7107855AB9}"/>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3FFAC944-857F-C63B-0927-5CC48B01FCDB}"/>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A8CAC94F-72BD-ECF0-D75F-650E6254611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3B0EF65B-89AD-957E-F257-4FFAA5F1F89D}"/>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31</a:t>
            </a:fld>
            <a:endParaRPr lang="en-US"/>
          </a:p>
        </p:txBody>
      </p:sp>
      <p:sp>
        <p:nvSpPr>
          <p:cNvPr id="5" name="Rectangle 4">
            <a:extLst>
              <a:ext uri="{FF2B5EF4-FFF2-40B4-BE49-F238E27FC236}">
                <a16:creationId xmlns:a16="http://schemas.microsoft.com/office/drawing/2014/main" id="{BD5D4BD3-4A76-EF36-95E3-CD1DBE08999B}"/>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DB2737-EB0F-385F-8B52-27550392F2F7}"/>
              </a:ext>
            </a:extLst>
          </p:cNvPr>
          <p:cNvSpPr txBox="1"/>
          <p:nvPr/>
        </p:nvSpPr>
        <p:spPr>
          <a:xfrm>
            <a:off x="10258428" y="85725"/>
            <a:ext cx="1800225" cy="3785652"/>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r>
              <a:rPr lang="en-US" sz="1200">
                <a:latin typeface="Open Sans" panose="020B0606030504020204" pitchFamily="34" charset="0"/>
                <a:ea typeface="Open Sans" panose="020B0606030504020204" pitchFamily="34" charset="0"/>
                <a:cs typeface="Open Sans" panose="020B0606030504020204" pitchFamily="34" charset="0"/>
              </a:rPr>
              <a:t>Provisional Envelope Ballots are reviewed within 6 days after the election in the clerk’s office, and if made eligible, tallied and added to the totals at the canvass.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Provisional Ballot Guide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3D5BC3AD-C5ED-2CCE-ACC6-339D72524C9A}"/>
              </a:ext>
              <a:ext uri="{C183D7F6-B498-43B3-948B-1728B52AA6E4}">
                <adec:decorative xmlns:adec="http://schemas.microsoft.com/office/drawing/2017/decorative" val="1"/>
              </a:ext>
            </a:extLst>
          </p:cNvPr>
          <p:cNvPicPr>
            <a:picLocks noChangeAspect="1"/>
          </p:cNvPicPr>
          <p:nvPr/>
        </p:nvPicPr>
        <p:blipFill>
          <a:blip r:embed="rId4"/>
          <a:srcRect l="3530"/>
          <a:stretch>
            <a:fillRect/>
          </a:stretch>
        </p:blipFill>
        <p:spPr>
          <a:xfrm>
            <a:off x="6373181" y="1033337"/>
            <a:ext cx="3418520" cy="2058134"/>
          </a:xfrm>
          <a:prstGeom prst="rect">
            <a:avLst/>
          </a:prstGeom>
        </p:spPr>
      </p:pic>
    </p:spTree>
    <p:extLst>
      <p:ext uri="{BB962C8B-B14F-4D97-AF65-F5344CB8AC3E}">
        <p14:creationId xmlns:p14="http://schemas.microsoft.com/office/powerpoint/2010/main" val="2798256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E31E-BDFF-537F-C02A-0A0ABCBB4A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9EC285-28DD-617F-B109-C7877AB3F65B}"/>
              </a:ext>
            </a:extLst>
          </p:cNvPr>
          <p:cNvSpPr>
            <a:spLocks noGrp="1"/>
          </p:cNvSpPr>
          <p:nvPr>
            <p:ph type="title"/>
          </p:nvPr>
        </p:nvSpPr>
        <p:spPr>
          <a:xfrm>
            <a:off x="723207" y="365127"/>
            <a:ext cx="10515600" cy="801716"/>
          </a:xfrm>
        </p:spPr>
        <p:txBody>
          <a:bodyPr>
            <a:normAutofit/>
          </a:bodyPr>
          <a:lstStyle/>
          <a:p>
            <a:r>
              <a:rPr lang="en-US" sz="3400">
                <a:solidFill>
                  <a:srgbClr val="222A89"/>
                </a:solidFill>
              </a:rPr>
              <a:t>Processing Voters – Election Day Registrants</a:t>
            </a:r>
            <a:endParaRPr lang="en-US" sz="3400"/>
          </a:p>
        </p:txBody>
      </p:sp>
      <p:cxnSp>
        <p:nvCxnSpPr>
          <p:cNvPr id="15" name="Straight Connector 14">
            <a:extLst>
              <a:ext uri="{FF2B5EF4-FFF2-40B4-BE49-F238E27FC236}">
                <a16:creationId xmlns:a16="http://schemas.microsoft.com/office/drawing/2014/main" id="{A996C9E4-5504-1E8E-3214-FBDC72438774}"/>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38F9E1B-4735-1BDC-4A91-73B32C82B6AA}"/>
              </a:ext>
            </a:extLst>
          </p:cNvPr>
          <p:cNvSpPr txBox="1"/>
          <p:nvPr/>
        </p:nvSpPr>
        <p:spPr>
          <a:xfrm>
            <a:off x="723208" y="1166841"/>
            <a:ext cx="8839893" cy="710707"/>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Election Day Voter Registration Receipt:</a:t>
            </a:r>
            <a:endParaRPr lang="en-US">
              <a:latin typeface="Open Sans"/>
              <a:ea typeface="Open Sans"/>
              <a:cs typeface="Open Sans"/>
            </a:endParaRPr>
          </a:p>
          <a:p>
            <a:pPr marL="467360" indent="-285115">
              <a:lnSpc>
                <a:spcPct val="115000"/>
              </a:lnSpc>
              <a:buFont typeface="Arial" panose="020B0604020202020204" pitchFamily="34" charset="0"/>
              <a:buChar char="•"/>
              <a:tabLst>
                <a:tab pos="406390" algn="l"/>
              </a:tabLst>
            </a:pPr>
            <a:r>
              <a:rPr lang="en-US">
                <a:latin typeface="Open Sans"/>
                <a:ea typeface="Open Sans"/>
                <a:cs typeface="Open Sans"/>
              </a:rPr>
              <a:t>Election Day registrants will receive a QVF-printed receipt when processed:</a:t>
            </a:r>
            <a:endParaRPr lang="en-US">
              <a:highlight>
                <a:srgbClr val="FFFF00"/>
              </a:highlight>
              <a:latin typeface="Open Sans"/>
              <a:ea typeface="Open Sans"/>
              <a:cs typeface="Open Sans"/>
            </a:endParaRPr>
          </a:p>
        </p:txBody>
      </p:sp>
      <p:sp>
        <p:nvSpPr>
          <p:cNvPr id="4" name="Rectangle 3">
            <a:extLst>
              <a:ext uri="{FF2B5EF4-FFF2-40B4-BE49-F238E27FC236}">
                <a16:creationId xmlns:a16="http://schemas.microsoft.com/office/drawing/2014/main" id="{94E055FB-4CDF-6C27-3096-C30F12976924}"/>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3478396D-1CF4-7A3C-B06E-C3D2FECACB87}"/>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1C3BD603-DE73-2B5D-BDD2-8BAF970C2B1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00911270-868B-95D7-0639-8F35C4739935}"/>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32</a:t>
            </a:fld>
            <a:endParaRPr lang="en-US"/>
          </a:p>
        </p:txBody>
      </p:sp>
      <p:sp>
        <p:nvSpPr>
          <p:cNvPr id="5" name="Rectangle 4">
            <a:extLst>
              <a:ext uri="{FF2B5EF4-FFF2-40B4-BE49-F238E27FC236}">
                <a16:creationId xmlns:a16="http://schemas.microsoft.com/office/drawing/2014/main" id="{D80445AA-114F-9F89-6B6D-16F8332242E0}"/>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D7CE6D-8652-AA93-37FE-33F7490E6901}"/>
              </a:ext>
            </a:extLst>
          </p:cNvPr>
          <p:cNvSpPr txBox="1"/>
          <p:nvPr/>
        </p:nvSpPr>
        <p:spPr>
          <a:xfrm>
            <a:off x="10258428" y="85725"/>
            <a:ext cx="1800225" cy="473975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Day registrants can vote absentee in the clerk's office or cast a ballot in their precinct</a:t>
            </a:r>
          </a:p>
          <a:p>
            <a:endParaRPr lang="en-US" sz="7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Precinct inspectors should be directed to follow the steps on the receipt</a:t>
            </a:r>
          </a:p>
          <a:p>
            <a:endParaRPr lang="en-US" sz="7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No more Challenged Ballots for voters who register to vote on Election Day.</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0-14 Day Quick Guide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Elections day voter receipt">
            <a:extLst>
              <a:ext uri="{FF2B5EF4-FFF2-40B4-BE49-F238E27FC236}">
                <a16:creationId xmlns:a16="http://schemas.microsoft.com/office/drawing/2014/main" id="{5533143C-6DC1-8B52-25BE-2995414A584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75281" y="1910707"/>
            <a:ext cx="4186894" cy="4264005"/>
          </a:xfrm>
          <a:prstGeom prst="rect">
            <a:avLst/>
          </a:prstGeom>
          <a:solidFill>
            <a:srgbClr val="FFFFFF"/>
          </a:solidFill>
        </p:spPr>
      </p:pic>
    </p:spTree>
    <p:extLst>
      <p:ext uri="{BB962C8B-B14F-4D97-AF65-F5344CB8AC3E}">
        <p14:creationId xmlns:p14="http://schemas.microsoft.com/office/powerpoint/2010/main" val="2563485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04A0D-AED2-3FE0-4FA6-1FE5D4981B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DF5E04-68CA-0C51-91B0-FC62551330FE}"/>
              </a:ext>
            </a:extLst>
          </p:cNvPr>
          <p:cNvSpPr>
            <a:spLocks noGrp="1"/>
          </p:cNvSpPr>
          <p:nvPr>
            <p:ph type="title"/>
          </p:nvPr>
        </p:nvSpPr>
        <p:spPr>
          <a:xfrm>
            <a:off x="588723" y="390179"/>
            <a:ext cx="9598987" cy="801716"/>
          </a:xfrm>
        </p:spPr>
        <p:txBody>
          <a:bodyPr>
            <a:noAutofit/>
          </a:bodyPr>
          <a:lstStyle/>
          <a:p>
            <a:r>
              <a:rPr lang="en-US" sz="2800">
                <a:solidFill>
                  <a:srgbClr val="222A89"/>
                </a:solidFill>
              </a:rPr>
              <a:t>Election Inspector Checks and Balances – Party Affiliation</a:t>
            </a:r>
            <a:endParaRPr lang="en-US" sz="2800"/>
          </a:p>
        </p:txBody>
      </p:sp>
      <p:cxnSp>
        <p:nvCxnSpPr>
          <p:cNvPr id="15" name="Straight Connector 14">
            <a:extLst>
              <a:ext uri="{FF2B5EF4-FFF2-40B4-BE49-F238E27FC236}">
                <a16:creationId xmlns:a16="http://schemas.microsoft.com/office/drawing/2014/main" id="{8EB9DEC9-2C05-A1AD-4554-6008ABCC1E68}"/>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0229DBA-96F5-E62E-C86D-B710332AD180}"/>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B81ACF34-B6F2-87C7-185E-9BE06AE98351}"/>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502D45D9-0444-B65B-16E4-1890852DC00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29F8BEE6-7947-5FD9-4FBA-FEF5C569D7CB}"/>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33</a:t>
            </a:fld>
            <a:endParaRPr lang="en-US"/>
          </a:p>
        </p:txBody>
      </p:sp>
      <p:sp>
        <p:nvSpPr>
          <p:cNvPr id="5" name="Rectangle 4">
            <a:extLst>
              <a:ext uri="{FF2B5EF4-FFF2-40B4-BE49-F238E27FC236}">
                <a16:creationId xmlns:a16="http://schemas.microsoft.com/office/drawing/2014/main" id="{1105B84C-8C5E-8D2E-95A5-E50353D7022E}"/>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92C8A1F-CCA7-9E22-9482-B9B5E3623380}"/>
              </a:ext>
            </a:extLst>
          </p:cNvPr>
          <p:cNvSpPr txBox="1"/>
          <p:nvPr/>
        </p:nvSpPr>
        <p:spPr>
          <a:xfrm>
            <a:off x="10258428"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3CC878C1-EDD6-6C0E-EEBB-361A39E48705}"/>
              </a:ext>
            </a:extLst>
          </p:cNvPr>
          <p:cNvGraphicFramePr>
            <a:graphicFrameLocks noGrp="1"/>
          </p:cNvGraphicFramePr>
          <p:nvPr>
            <p:extLst>
              <p:ext uri="{D42A27DB-BD31-4B8C-83A1-F6EECF244321}">
                <p14:modId xmlns:p14="http://schemas.microsoft.com/office/powerpoint/2010/main" val="3855802008"/>
              </p:ext>
            </p:extLst>
          </p:nvPr>
        </p:nvGraphicFramePr>
        <p:xfrm>
          <a:off x="723207" y="1286054"/>
          <a:ext cx="8912465" cy="4763505"/>
        </p:xfrm>
        <a:graphic>
          <a:graphicData uri="http://schemas.openxmlformats.org/drawingml/2006/table">
            <a:tbl>
              <a:tblPr firstRow="1" firstCol="1" bandRow="1">
                <a:tableStyleId>{5940675A-B579-460E-94D1-54222C63F5DA}</a:tableStyleId>
              </a:tblPr>
              <a:tblGrid>
                <a:gridCol w="3719590">
                  <a:extLst>
                    <a:ext uri="{9D8B030D-6E8A-4147-A177-3AD203B41FA5}">
                      <a16:colId xmlns:a16="http://schemas.microsoft.com/office/drawing/2014/main" val="4290637525"/>
                    </a:ext>
                  </a:extLst>
                </a:gridCol>
                <a:gridCol w="3037513">
                  <a:extLst>
                    <a:ext uri="{9D8B030D-6E8A-4147-A177-3AD203B41FA5}">
                      <a16:colId xmlns:a16="http://schemas.microsoft.com/office/drawing/2014/main" val="882456760"/>
                    </a:ext>
                  </a:extLst>
                </a:gridCol>
                <a:gridCol w="2155362">
                  <a:extLst>
                    <a:ext uri="{9D8B030D-6E8A-4147-A177-3AD203B41FA5}">
                      <a16:colId xmlns:a16="http://schemas.microsoft.com/office/drawing/2014/main" val="2360665366"/>
                    </a:ext>
                  </a:extLst>
                </a:gridCol>
              </a:tblGrid>
              <a:tr h="1099648">
                <a:tc>
                  <a:txBody>
                    <a:bodyPr/>
                    <a:lstStyle/>
                    <a:p>
                      <a:pPr marL="0" marR="0" lvl="0" indent="0" algn="l" defTabSz="914377" rtl="0" eaLnBrk="1" fontAlgn="auto" latinLnBrk="0" hangingPunct="1">
                        <a:lnSpc>
                          <a:spcPct val="107000"/>
                        </a:lnSpc>
                        <a:spcBef>
                          <a:spcPts val="0"/>
                        </a:spcBef>
                        <a:spcAft>
                          <a:spcPts val="800"/>
                        </a:spcAft>
                        <a:buClrTx/>
                        <a:buSzTx/>
                        <a:buFontTx/>
                        <a:buNone/>
                        <a:tabLst/>
                        <a:defRPr/>
                      </a:pPr>
                      <a:r>
                        <a:rPr lang="en-US" sz="1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 Election Inspector Roles</a:t>
                      </a:r>
                    </a:p>
                  </a:txBody>
                  <a:tcPr marL="59670" marR="59670" marT="0" marB="0">
                    <a:solidFill>
                      <a:srgbClr val="222A89"/>
                    </a:solidFill>
                  </a:tcPr>
                </a:tc>
                <a:tc>
                  <a:txBody>
                    <a:bodyPr/>
                    <a:lstStyle/>
                    <a:p>
                      <a:pPr marL="0" marR="0">
                        <a:lnSpc>
                          <a:spcPct val="107000"/>
                        </a:lnSpc>
                        <a:spcAft>
                          <a:spcPts val="800"/>
                        </a:spcAft>
                        <a:buNone/>
                      </a:pPr>
                      <a:r>
                        <a:rPr lang="en-US" sz="1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 of each major political party – Republican and Democratic</a:t>
                      </a:r>
                    </a:p>
                  </a:txBody>
                  <a:tcPr marL="59670" marR="59670" marT="0" marB="0">
                    <a:solidFill>
                      <a:srgbClr val="222A89"/>
                    </a:solidFill>
                  </a:tcPr>
                </a:tc>
                <a:tc>
                  <a:txBody>
                    <a:bodyPr/>
                    <a:lstStyle/>
                    <a:p>
                      <a:pPr marL="0" marR="0">
                        <a:lnSpc>
                          <a:spcPct val="107000"/>
                        </a:lnSpc>
                        <a:spcAft>
                          <a:spcPts val="800"/>
                        </a:spcAft>
                        <a:buNone/>
                      </a:pPr>
                      <a:r>
                        <a:rPr lang="en-US" sz="1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Any 2 opposing political parties recognized in Michigan</a:t>
                      </a:r>
                    </a:p>
                  </a:txBody>
                  <a:tcPr marL="59670" marR="59670" marT="0" marB="0">
                    <a:solidFill>
                      <a:srgbClr val="222A89"/>
                    </a:solidFill>
                  </a:tcPr>
                </a:tc>
                <a:extLst>
                  <a:ext uri="{0D108BD9-81ED-4DB2-BD59-A6C34878D82A}">
                    <a16:rowId xmlns:a16="http://schemas.microsoft.com/office/drawing/2014/main" val="2928922313"/>
                  </a:ext>
                </a:extLst>
              </a:tr>
              <a:tr h="429006">
                <a:tc>
                  <a:txBody>
                    <a:bodyPr/>
                    <a:lstStyle/>
                    <a:p>
                      <a:pPr marL="0" marR="0" lvl="0" indent="0">
                        <a:lnSpc>
                          <a:spcPct val="115000"/>
                        </a:lnSpc>
                        <a:spcAft>
                          <a:spcPts val="800"/>
                        </a:spcAft>
                        <a:buFont typeface="Symbol" panose="05050102010706020507" pitchFamily="18" charset="2"/>
                        <a:buNone/>
                      </a:pPr>
                      <a:r>
                        <a:rPr lang="en-US" sz="1400" b="1" dirty="0">
                          <a:effectLst/>
                          <a:latin typeface="Open Sans" panose="020B0606030504020204" pitchFamily="34" charset="0"/>
                          <a:ea typeface="Open Sans" panose="020B0606030504020204" pitchFamily="34" charset="0"/>
                          <a:cs typeface="Open Sans" panose="020B0606030504020204" pitchFamily="34" charset="0"/>
                        </a:rPr>
                        <a:t>Boards must have at least 1 of each party</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extLst>
                  <a:ext uri="{0D108BD9-81ED-4DB2-BD59-A6C34878D82A}">
                    <a16:rowId xmlns:a16="http://schemas.microsoft.com/office/drawing/2014/main" val="2256887711"/>
                  </a:ext>
                </a:extLst>
              </a:tr>
              <a:tr h="322091">
                <a:tc>
                  <a:txBody>
                    <a:bodyPr/>
                    <a:lstStyle/>
                    <a:p>
                      <a:pPr marL="0" marR="0" lvl="0" indent="0">
                        <a:lnSpc>
                          <a:spcPct val="115000"/>
                        </a:lnSpc>
                        <a:spcAft>
                          <a:spcPts val="800"/>
                        </a:spcAft>
                        <a:buFont typeface="Symbol" panose="05050102010706020507" pitchFamily="18" charset="2"/>
                        <a:buNone/>
                      </a:pPr>
                      <a:r>
                        <a:rPr lang="en-US" sz="1400" b="1">
                          <a:effectLst/>
                          <a:latin typeface="Open Sans" panose="020B0606030504020204" pitchFamily="34" charset="0"/>
                          <a:ea typeface="Open Sans" panose="020B0606030504020204" pitchFamily="34" charset="0"/>
                          <a:cs typeface="Open Sans" panose="020B0606030504020204" pitchFamily="34" charset="0"/>
                        </a:rPr>
                        <a:t>May seal ballot containers</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extLst>
                  <a:ext uri="{0D108BD9-81ED-4DB2-BD59-A6C34878D82A}">
                    <a16:rowId xmlns:a16="http://schemas.microsoft.com/office/drawing/2014/main" val="676146277"/>
                  </a:ext>
                </a:extLst>
              </a:tr>
              <a:tr h="322091">
                <a:tc>
                  <a:txBody>
                    <a:bodyPr/>
                    <a:lstStyle/>
                    <a:p>
                      <a:pPr marL="0" marR="0" lvl="0" indent="0">
                        <a:lnSpc>
                          <a:spcPct val="115000"/>
                        </a:lnSpc>
                        <a:spcAft>
                          <a:spcPts val="800"/>
                        </a:spcAft>
                        <a:buFont typeface="Symbol" panose="05050102010706020507" pitchFamily="18" charset="2"/>
                        <a:buNone/>
                      </a:pPr>
                      <a:r>
                        <a:rPr lang="en-US" sz="1400" b="1">
                          <a:effectLst/>
                          <a:latin typeface="Open Sans" panose="020B0606030504020204" pitchFamily="34" charset="0"/>
                          <a:ea typeface="Open Sans" panose="020B0606030504020204" pitchFamily="34" charset="0"/>
                          <a:cs typeface="Open Sans" panose="020B0606030504020204" pitchFamily="34" charset="0"/>
                        </a:rPr>
                        <a:t>May assist voters</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extLst>
                  <a:ext uri="{0D108BD9-81ED-4DB2-BD59-A6C34878D82A}">
                    <a16:rowId xmlns:a16="http://schemas.microsoft.com/office/drawing/2014/main" val="466806202"/>
                  </a:ext>
                </a:extLst>
              </a:tr>
              <a:tr h="322091">
                <a:tc>
                  <a:txBody>
                    <a:bodyPr/>
                    <a:lstStyle/>
                    <a:p>
                      <a:pPr marL="0" marR="0" lvl="0" indent="0">
                        <a:lnSpc>
                          <a:spcPct val="115000"/>
                        </a:lnSpc>
                        <a:spcAft>
                          <a:spcPts val="800"/>
                        </a:spcAft>
                        <a:buFont typeface="Symbol" panose="05050102010706020507" pitchFamily="18" charset="2"/>
                        <a:buNone/>
                      </a:pPr>
                      <a:r>
                        <a:rPr lang="en-US" sz="1400" b="1">
                          <a:effectLst/>
                          <a:latin typeface="Open Sans" panose="020B0606030504020204" pitchFamily="34" charset="0"/>
                          <a:ea typeface="Open Sans" panose="020B0606030504020204" pitchFamily="34" charset="0"/>
                          <a:cs typeface="Open Sans" panose="020B0606030504020204" pitchFamily="34" charset="0"/>
                        </a:rPr>
                        <a:t>May be appointed chairperson</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extLst>
                  <a:ext uri="{0D108BD9-81ED-4DB2-BD59-A6C34878D82A}">
                    <a16:rowId xmlns:a16="http://schemas.microsoft.com/office/drawing/2014/main" val="472180092"/>
                  </a:ext>
                </a:extLst>
              </a:tr>
              <a:tr h="664266">
                <a:tc>
                  <a:txBody>
                    <a:bodyPr/>
                    <a:lstStyle/>
                    <a:p>
                      <a:pPr marL="0" marR="0" lvl="0" indent="0">
                        <a:lnSpc>
                          <a:spcPct val="115000"/>
                        </a:lnSpc>
                        <a:spcAft>
                          <a:spcPts val="800"/>
                        </a:spcAft>
                        <a:buFont typeface="Symbol" panose="05050102010706020507" pitchFamily="18" charset="2"/>
                        <a:buNone/>
                      </a:pPr>
                      <a:r>
                        <a:rPr lang="en-US" sz="1400" b="1">
                          <a:effectLst/>
                          <a:latin typeface="Open Sans" panose="020B0606030504020204" pitchFamily="34" charset="0"/>
                          <a:ea typeface="Open Sans" panose="020B0606030504020204" pitchFamily="34" charset="0"/>
                          <a:cs typeface="Open Sans" panose="020B0606030504020204" pitchFamily="34" charset="0"/>
                        </a:rPr>
                        <a:t>Party must be notified of inspector appointments (in state/federal elections)</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extLst>
                  <a:ext uri="{0D108BD9-81ED-4DB2-BD59-A6C34878D82A}">
                    <a16:rowId xmlns:a16="http://schemas.microsoft.com/office/drawing/2014/main" val="672979420"/>
                  </a:ext>
                </a:extLst>
              </a:tr>
              <a:tr h="322091">
                <a:tc>
                  <a:txBody>
                    <a:bodyPr/>
                    <a:lstStyle/>
                    <a:p>
                      <a:pPr marL="0" marR="0" lvl="0" indent="0">
                        <a:lnSpc>
                          <a:spcPct val="115000"/>
                        </a:lnSpc>
                        <a:spcAft>
                          <a:spcPts val="800"/>
                        </a:spcAft>
                        <a:buFont typeface="Symbol" panose="05050102010706020507" pitchFamily="18" charset="2"/>
                        <a:buNone/>
                      </a:pPr>
                      <a:r>
                        <a:rPr lang="en-US" sz="1400" b="1">
                          <a:effectLst/>
                          <a:latin typeface="Open Sans" panose="020B0606030504020204" pitchFamily="34" charset="0"/>
                          <a:ea typeface="Open Sans" panose="020B0606030504020204" pitchFamily="34" charset="0"/>
                          <a:cs typeface="Open Sans" panose="020B0606030504020204" pitchFamily="34" charset="0"/>
                        </a:rPr>
                        <a:t>May duplicate ballots</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extLst>
                  <a:ext uri="{0D108BD9-81ED-4DB2-BD59-A6C34878D82A}">
                    <a16:rowId xmlns:a16="http://schemas.microsoft.com/office/drawing/2014/main" val="3287008576"/>
                  </a:ext>
                </a:extLst>
              </a:tr>
              <a:tr h="322091">
                <a:tc>
                  <a:txBody>
                    <a:bodyPr/>
                    <a:lstStyle/>
                    <a:p>
                      <a:pPr marL="0" marR="0" lvl="0" indent="0">
                        <a:lnSpc>
                          <a:spcPct val="115000"/>
                        </a:lnSpc>
                        <a:spcAft>
                          <a:spcPts val="800"/>
                        </a:spcAft>
                        <a:buFont typeface="Symbol" panose="05050102010706020507" pitchFamily="18" charset="2"/>
                        <a:buNone/>
                      </a:pPr>
                      <a:r>
                        <a:rPr lang="en-US" sz="1400" b="1">
                          <a:effectLst/>
                          <a:latin typeface="Open Sans" panose="020B0606030504020204" pitchFamily="34" charset="0"/>
                          <a:ea typeface="Open Sans" panose="020B0606030504020204" pitchFamily="34" charset="0"/>
                          <a:cs typeface="Open Sans" panose="020B0606030504020204" pitchFamily="34" charset="0"/>
                        </a:rPr>
                        <a:t>May be a receiving board member</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extLst>
                  <a:ext uri="{0D108BD9-81ED-4DB2-BD59-A6C34878D82A}">
                    <a16:rowId xmlns:a16="http://schemas.microsoft.com/office/drawing/2014/main" val="2131570006"/>
                  </a:ext>
                </a:extLst>
              </a:tr>
              <a:tr h="429006">
                <a:tc>
                  <a:txBody>
                    <a:bodyPr/>
                    <a:lstStyle/>
                    <a:p>
                      <a:pPr marL="0" marR="0" lvl="0" indent="0">
                        <a:lnSpc>
                          <a:spcPct val="115000"/>
                        </a:lnSpc>
                        <a:spcAft>
                          <a:spcPts val="800"/>
                        </a:spcAft>
                        <a:buFont typeface="Symbol" panose="05050102010706020507" pitchFamily="18" charset="2"/>
                        <a:buNone/>
                      </a:pPr>
                      <a:r>
                        <a:rPr lang="en-US" sz="1400" b="1">
                          <a:effectLst/>
                          <a:latin typeface="Open Sans" panose="020B0606030504020204" pitchFamily="34" charset="0"/>
                          <a:ea typeface="Open Sans" panose="020B0606030504020204" pitchFamily="34" charset="0"/>
                          <a:cs typeface="Open Sans" panose="020B0606030504020204" pitchFamily="34" charset="0"/>
                        </a:rPr>
                        <a:t>May deliver materials to Receiving Board</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extLst>
                  <a:ext uri="{0D108BD9-81ED-4DB2-BD59-A6C34878D82A}">
                    <a16:rowId xmlns:a16="http://schemas.microsoft.com/office/drawing/2014/main" val="552379400"/>
                  </a:ext>
                </a:extLst>
              </a:tr>
              <a:tr h="322091">
                <a:tc>
                  <a:txBody>
                    <a:bodyPr/>
                    <a:lstStyle/>
                    <a:p>
                      <a:pPr marL="0" marR="0" lvl="0" indent="0">
                        <a:lnSpc>
                          <a:spcPct val="115000"/>
                        </a:lnSpc>
                        <a:spcAft>
                          <a:spcPts val="800"/>
                        </a:spcAft>
                        <a:buFont typeface="Symbol" panose="05050102010706020507" pitchFamily="18" charset="2"/>
                        <a:buNone/>
                      </a:pPr>
                      <a:r>
                        <a:rPr lang="en-US" sz="1400" b="1" dirty="0">
                          <a:effectLst/>
                          <a:latin typeface="Open Sans" panose="020B0606030504020204" pitchFamily="34" charset="0"/>
                          <a:ea typeface="Open Sans" panose="020B0606030504020204" pitchFamily="34" charset="0"/>
                          <a:cs typeface="Open Sans" panose="020B0606030504020204" pitchFamily="34" charset="0"/>
                        </a:rPr>
                        <a:t>May serve on Early Voting Closing Board</a:t>
                      </a:r>
                    </a:p>
                  </a:txBody>
                  <a:tcPr marL="59670" marR="59670" marT="0" marB="0"/>
                </a:tc>
                <a:tc>
                  <a:txBody>
                    <a:bodyPr/>
                    <a:lstStyle/>
                    <a:p>
                      <a:pPr marL="0" marR="0" algn="ctr">
                        <a:lnSpc>
                          <a:spcPct val="107000"/>
                        </a:lnSpc>
                        <a:spcAft>
                          <a:spcPts val="800"/>
                        </a:spcAft>
                        <a:buNone/>
                      </a:pPr>
                      <a:r>
                        <a:rPr lang="en-US" sz="1400">
                          <a:effectLst/>
                          <a:latin typeface="Open Sans" panose="020B0606030504020204" pitchFamily="34" charset="0"/>
                          <a:ea typeface="Open Sans" panose="020B0606030504020204" pitchFamily="34" charset="0"/>
                          <a:cs typeface="Open Sans" panose="020B0606030504020204" pitchFamily="34" charset="0"/>
                        </a:rPr>
                        <a:t>X</a:t>
                      </a:r>
                    </a:p>
                  </a:txBody>
                  <a:tcPr marL="59670" marR="59670" marT="0" marB="0"/>
                </a:tc>
                <a:tc>
                  <a:txBody>
                    <a:bodyPr/>
                    <a:lstStyle/>
                    <a:p>
                      <a:pPr marL="0" marR="0" algn="ctr">
                        <a:lnSpc>
                          <a:spcPct val="107000"/>
                        </a:lnSpc>
                        <a:spcAft>
                          <a:spcPts val="800"/>
                        </a:spcAft>
                        <a:buNone/>
                      </a:pPr>
                      <a:r>
                        <a:rPr lang="en-US" sz="1400" dirty="0">
                          <a:effectLst/>
                          <a:latin typeface="Open Sans" panose="020B0606030504020204" pitchFamily="34" charset="0"/>
                          <a:ea typeface="Open Sans" panose="020B0606030504020204" pitchFamily="34" charset="0"/>
                          <a:cs typeface="Open Sans" panose="020B0606030504020204" pitchFamily="34" charset="0"/>
                        </a:rPr>
                        <a:t> </a:t>
                      </a:r>
                    </a:p>
                  </a:txBody>
                  <a:tcPr marL="59670" marR="59670" marT="0" marB="0"/>
                </a:tc>
                <a:extLst>
                  <a:ext uri="{0D108BD9-81ED-4DB2-BD59-A6C34878D82A}">
                    <a16:rowId xmlns:a16="http://schemas.microsoft.com/office/drawing/2014/main" val="3506700035"/>
                  </a:ext>
                </a:extLst>
              </a:tr>
            </a:tbl>
          </a:graphicData>
        </a:graphic>
      </p:graphicFrame>
    </p:spTree>
    <p:extLst>
      <p:ext uri="{BB962C8B-B14F-4D97-AF65-F5344CB8AC3E}">
        <p14:creationId xmlns:p14="http://schemas.microsoft.com/office/powerpoint/2010/main" val="2957527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ADB97-D603-998B-DFD0-4D3CF3F503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BBDD28-3F0B-93E4-30CC-F1A748F3D974}"/>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Processing Voters: Assisting Voters</a:t>
            </a:r>
            <a:endParaRPr lang="en-US" sz="3600"/>
          </a:p>
        </p:txBody>
      </p:sp>
      <p:cxnSp>
        <p:nvCxnSpPr>
          <p:cNvPr id="15" name="Straight Connector 14">
            <a:extLst>
              <a:ext uri="{FF2B5EF4-FFF2-40B4-BE49-F238E27FC236}">
                <a16:creationId xmlns:a16="http://schemas.microsoft.com/office/drawing/2014/main" id="{5CC00946-854D-668A-1034-C23CE0C3412C}"/>
              </a:ext>
              <a:ext uri="{C183D7F6-B498-43B3-948B-1728B52AA6E4}">
                <adec:decorative xmlns:adec="http://schemas.microsoft.com/office/drawing/2017/decorative" val="1"/>
              </a:ext>
            </a:extLst>
          </p:cNvPr>
          <p:cNvCxnSpPr/>
          <p:nvPr/>
        </p:nvCxnSpPr>
        <p:spPr>
          <a:xfrm>
            <a:off x="723207" y="1020404"/>
            <a:ext cx="1071510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D74D2B7-2741-F64E-212C-ED6660BB1981}"/>
              </a:ext>
              <a:ext uri="{C183D7F6-B498-43B3-948B-1728B52AA6E4}">
                <adec:decorative xmlns:adec="http://schemas.microsoft.com/office/drawing/2017/decorative" val="1"/>
              </a:ext>
            </a:extLst>
          </p:cNvPr>
          <p:cNvSpPr/>
          <p:nvPr/>
        </p:nvSpPr>
        <p:spPr>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E6A73CE0-E246-CDD7-FC10-F9DC3AC8E98C}"/>
              </a:ext>
            </a:extLst>
          </p:cNvPr>
          <p:cNvSpPr txBox="1"/>
          <p:nvPr/>
        </p:nvSpPr>
        <p:spPr>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CB561E8B-02D0-5529-261F-867A8F13C90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F16EE7B7-1C65-9542-81BB-AA2F328FAB7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34</a:t>
            </a:fld>
            <a:endParaRPr lang="en-US"/>
          </a:p>
        </p:txBody>
      </p:sp>
      <p:pic>
        <p:nvPicPr>
          <p:cNvPr id="9" name="Online Media 3" title="Disability Rights Michigan _ Election Worker Training Video">
            <a:hlinkClick r:id="" action="ppaction://media"/>
            <a:extLst>
              <a:ext uri="{FF2B5EF4-FFF2-40B4-BE49-F238E27FC236}">
                <a16:creationId xmlns:a16="http://schemas.microsoft.com/office/drawing/2014/main" id="{E7762AE1-DF18-A690-2537-83EE658D841C}"/>
              </a:ext>
            </a:extLst>
          </p:cNvPr>
          <p:cNvPicPr>
            <a:picLocks noRot="1" noChangeAspect="1"/>
          </p:cNvPicPr>
          <p:nvPr>
            <a:videoFile r:link="rId1"/>
          </p:nvPr>
        </p:nvPicPr>
        <p:blipFill>
          <a:blip r:embed="rId5"/>
          <a:stretch>
            <a:fillRect/>
          </a:stretch>
        </p:blipFill>
        <p:spPr>
          <a:xfrm>
            <a:off x="2038693" y="1128357"/>
            <a:ext cx="7884626" cy="5147141"/>
          </a:xfrm>
          <a:prstGeom prst="rect">
            <a:avLst/>
          </a:prstGeom>
        </p:spPr>
      </p:pic>
    </p:spTree>
    <p:extLst>
      <p:ext uri="{BB962C8B-B14F-4D97-AF65-F5344CB8AC3E}">
        <p14:creationId xmlns:p14="http://schemas.microsoft.com/office/powerpoint/2010/main" val="1698613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81FCA-DAF5-800E-4CCA-62471E0E8E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E2F508-38E7-5866-CFEE-32EA21151266}"/>
              </a:ext>
            </a:extLst>
          </p:cNvPr>
          <p:cNvSpPr>
            <a:spLocks noGrp="1"/>
          </p:cNvSpPr>
          <p:nvPr>
            <p:ph type="title"/>
          </p:nvPr>
        </p:nvSpPr>
        <p:spPr>
          <a:xfrm>
            <a:off x="723207" y="365127"/>
            <a:ext cx="9316146" cy="801716"/>
          </a:xfrm>
        </p:spPr>
        <p:txBody>
          <a:bodyPr>
            <a:noAutofit/>
          </a:bodyPr>
          <a:lstStyle/>
          <a:p>
            <a:r>
              <a:rPr lang="en-US" sz="2800">
                <a:solidFill>
                  <a:srgbClr val="222A89"/>
                </a:solidFill>
              </a:rPr>
              <a:t>Processing Voters: Assisting Voters with Disabilities</a:t>
            </a:r>
            <a:endParaRPr lang="en-US" sz="2800"/>
          </a:p>
        </p:txBody>
      </p:sp>
      <p:cxnSp>
        <p:nvCxnSpPr>
          <p:cNvPr id="15" name="Straight Connector 14">
            <a:extLst>
              <a:ext uri="{FF2B5EF4-FFF2-40B4-BE49-F238E27FC236}">
                <a16:creationId xmlns:a16="http://schemas.microsoft.com/office/drawing/2014/main" id="{92EB7E22-B3E3-84EB-6FF4-C8F1AEE1CE24}"/>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20D3C71-BB6D-F279-5E00-F2A3EB5D3C38}"/>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DE45CF63-4D6A-0BF9-7FAE-1D816F3F563A}"/>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71E395D4-4405-B9C3-2FB5-0280BADAD78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6235EA21-FE5F-7463-185C-7C5FD78369CF}"/>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35</a:t>
            </a:fld>
            <a:endParaRPr lang="en-US"/>
          </a:p>
        </p:txBody>
      </p:sp>
      <p:sp>
        <p:nvSpPr>
          <p:cNvPr id="5" name="Rectangle 4">
            <a:extLst>
              <a:ext uri="{FF2B5EF4-FFF2-40B4-BE49-F238E27FC236}">
                <a16:creationId xmlns:a16="http://schemas.microsoft.com/office/drawing/2014/main" id="{95E683EA-0893-6151-735B-6AF64EB55F63}"/>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076DD4-67E4-A729-963D-9F2027A50909}"/>
              </a:ext>
            </a:extLst>
          </p:cNvPr>
          <p:cNvSpPr txBox="1"/>
          <p:nvPr/>
        </p:nvSpPr>
        <p:spPr>
          <a:xfrm>
            <a:off x="10258428" y="85725"/>
            <a:ext cx="1800225" cy="3600986"/>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No assumptions should be made about the nature of a person's disability or support needs. </a:t>
            </a:r>
          </a:p>
          <a:p>
            <a:endPar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Disability Etiquette Guide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Processing Voters: Assisting Voters with Disabilities">
            <a:extLst>
              <a:ext uri="{FF2B5EF4-FFF2-40B4-BE49-F238E27FC236}">
                <a16:creationId xmlns:a16="http://schemas.microsoft.com/office/drawing/2014/main" id="{2EDEA3A9-C5E7-0E2C-2F1B-8F796461794F}"/>
              </a:ext>
              <a:ext uri="{C183D7F6-B498-43B3-948B-1728B52AA6E4}">
                <adec:decorative xmlns:adec="http://schemas.microsoft.com/office/drawing/2017/decorative" val="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8" t="2212" r="1472" b="2699"/>
          <a:stretch>
            <a:fillRect/>
          </a:stretch>
        </p:blipFill>
        <p:spPr bwMode="auto">
          <a:xfrm>
            <a:off x="1946988" y="1053565"/>
            <a:ext cx="6861145" cy="521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493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1AA00-6860-615D-C5B0-7D1E9BD451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57C2FE-8F8F-4A09-98D6-FD5BC027FFE7}"/>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Processing Voters: Assisting Voters</a:t>
            </a:r>
            <a:endParaRPr lang="en-US" sz="3600"/>
          </a:p>
        </p:txBody>
      </p:sp>
      <p:cxnSp>
        <p:nvCxnSpPr>
          <p:cNvPr id="15" name="Straight Connector 14">
            <a:extLst>
              <a:ext uri="{FF2B5EF4-FFF2-40B4-BE49-F238E27FC236}">
                <a16:creationId xmlns:a16="http://schemas.microsoft.com/office/drawing/2014/main" id="{36A52C1A-02C1-A8D1-FB0D-B0921F890655}"/>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915262A-113B-6AB1-6DBB-A32634CCE2D9}"/>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9C857E40-2CB8-C8C3-0413-45E604A39688}"/>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3913A1D-25EF-2AE5-BB01-B9C6B8BF4E3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CD675070-3941-F3E5-48BC-66EE1A9C14D7}"/>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36</a:t>
            </a:fld>
            <a:endParaRPr lang="en-US"/>
          </a:p>
        </p:txBody>
      </p:sp>
      <p:sp>
        <p:nvSpPr>
          <p:cNvPr id="5" name="Rectangle 4">
            <a:extLst>
              <a:ext uri="{FF2B5EF4-FFF2-40B4-BE49-F238E27FC236}">
                <a16:creationId xmlns:a16="http://schemas.microsoft.com/office/drawing/2014/main" id="{61BDF027-2A0E-726E-1760-24DE9F4C517D}"/>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CAB292-DDDA-1B6D-E1C1-27449A80F2CC}"/>
              </a:ext>
            </a:extLst>
          </p:cNvPr>
          <p:cNvSpPr txBox="1"/>
          <p:nvPr/>
        </p:nvSpPr>
        <p:spPr>
          <a:xfrm>
            <a:off x="10258428" y="85725"/>
            <a:ext cx="1800225" cy="212365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VAT Single Page Informational Handout</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9A053CC-70C4-4D13-9F6A-97E262AB1F16}"/>
              </a:ext>
            </a:extLst>
          </p:cNvPr>
          <p:cNvSpPr txBox="1"/>
          <p:nvPr/>
        </p:nvSpPr>
        <p:spPr>
          <a:xfrm>
            <a:off x="723207" y="1097524"/>
            <a:ext cx="9068494" cy="4401205"/>
          </a:xfrm>
          <a:prstGeom prst="rect">
            <a:avLst/>
          </a:prstGeom>
          <a:noFill/>
        </p:spPr>
        <p:txBody>
          <a:bodyPr wrap="square" lIns="91440" tIns="45720" rIns="91440" bIns="45720" rtlCol="0" anchor="t">
            <a:spAutoFit/>
          </a:bodyPr>
          <a:lstStyle/>
          <a:p>
            <a:pPr>
              <a:spcAft>
                <a:spcPts val="600"/>
              </a:spcAft>
            </a:pPr>
            <a:r>
              <a:rPr lang="en-US" b="1">
                <a:latin typeface="Open Sans"/>
                <a:ea typeface="Open Sans"/>
                <a:cs typeface="Open Sans"/>
              </a:rPr>
              <a:t>Voter assist terminal (VAT):</a:t>
            </a:r>
          </a:p>
          <a:p>
            <a:pPr marL="285115" indent="-285115">
              <a:buFont typeface="Arial"/>
              <a:buChar char="•"/>
            </a:pPr>
            <a:r>
              <a:rPr lang="en-US">
                <a:latin typeface="Open Sans"/>
                <a:ea typeface="Open Sans"/>
                <a:cs typeface="Open Sans"/>
              </a:rPr>
              <a:t>Allows ballot secrecy and independent assistance in marking ballot.</a:t>
            </a:r>
            <a:endParaRPr lang="en-US">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a:buChar char="•"/>
            </a:pPr>
            <a:r>
              <a:rPr lang="en-US">
                <a:latin typeface="Open Sans"/>
                <a:ea typeface="Open Sans"/>
                <a:cs typeface="Open Sans"/>
              </a:rPr>
              <a:t>Guide voter to VAT.</a:t>
            </a:r>
            <a:endParaRPr lang="en-US">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a:buChar char="•"/>
            </a:pPr>
            <a:r>
              <a:rPr lang="en-US">
                <a:latin typeface="Open Sans"/>
                <a:ea typeface="Open Sans"/>
                <a:cs typeface="Open Sans"/>
              </a:rPr>
              <a:t>Explain VAT is a ballot marking device, not a tabulator.</a:t>
            </a:r>
            <a:endParaRPr lang="en-US">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a:buChar char="•"/>
            </a:pPr>
            <a:r>
              <a:rPr lang="en-US">
                <a:latin typeface="Open Sans"/>
                <a:ea typeface="Open Sans"/>
                <a:cs typeface="Open Sans"/>
              </a:rPr>
              <a:t>When finished marking ballot, the voter takes printed ballot to tabulator.</a:t>
            </a:r>
          </a:p>
          <a:p>
            <a:endParaRPr lang="en-US" b="1">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b="1">
                <a:latin typeface="Open Sans"/>
                <a:ea typeface="Open Sans"/>
                <a:cs typeface="Open Sans"/>
              </a:rPr>
              <a:t>Key reminders:</a:t>
            </a:r>
          </a:p>
          <a:p>
            <a:pPr marL="285115" indent="-285115">
              <a:buFont typeface="Arial"/>
              <a:buChar char="•"/>
            </a:pPr>
            <a:r>
              <a:rPr lang="en-US">
                <a:latin typeface="Open Sans"/>
                <a:ea typeface="Open Sans"/>
                <a:cs typeface="Open Sans"/>
              </a:rPr>
              <a:t>VAT is available for all voters, not just those with disabilities. Never deny or restrict access if a voter requests it.</a:t>
            </a:r>
          </a:p>
          <a:p>
            <a:pPr marL="285115" indent="-285115">
              <a:buFont typeface="Arial"/>
              <a:buChar char="•"/>
            </a:pPr>
            <a:r>
              <a:rPr lang="en-US">
                <a:latin typeface="Open Sans"/>
                <a:ea typeface="Open Sans"/>
                <a:cs typeface="Open Sans"/>
              </a:rPr>
              <a:t>Encouraging use may help reduce wait times.</a:t>
            </a:r>
            <a:endParaRPr lang="en-US">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a:buChar char="•"/>
            </a:pPr>
            <a:r>
              <a:rPr lang="en-US">
                <a:latin typeface="Open Sans"/>
                <a:ea typeface="Open Sans"/>
                <a:cs typeface="Open Sans"/>
              </a:rPr>
              <a:t>VAT prevents crossover voting in partisan primaries, stray marks, and overvotes or unintended undervotes.</a:t>
            </a:r>
            <a:endParaRPr lang="en-US">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a:buChar char="•"/>
            </a:pPr>
            <a:r>
              <a:rPr lang="en-US">
                <a:latin typeface="Open Sans"/>
                <a:ea typeface="Open Sans"/>
                <a:cs typeface="Open Sans"/>
              </a:rPr>
              <a:t>VAT does not retain voter’s selections after the session is complete, just prints out a marked paper ballot that is tabulated with all other ballots in the polling place.</a:t>
            </a:r>
            <a:endParaRPr lang="en-US" sz="1600">
              <a:latin typeface="Open Sans"/>
              <a:ea typeface="Open Sans"/>
              <a:cs typeface="Open Sans"/>
            </a:endParaRPr>
          </a:p>
        </p:txBody>
      </p:sp>
    </p:spTree>
    <p:extLst>
      <p:ext uri="{BB962C8B-B14F-4D97-AF65-F5344CB8AC3E}">
        <p14:creationId xmlns:p14="http://schemas.microsoft.com/office/powerpoint/2010/main" val="2270170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FB7D-6E65-BB8D-B9B3-7F73A8706F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36B38B-B582-D3D1-D14C-BC821E8ED4B0}"/>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Processing Voters: Assisting Voters</a:t>
            </a:r>
            <a:endParaRPr lang="en-US" sz="3600"/>
          </a:p>
        </p:txBody>
      </p:sp>
      <p:cxnSp>
        <p:nvCxnSpPr>
          <p:cNvPr id="15" name="Straight Connector 14">
            <a:extLst>
              <a:ext uri="{FF2B5EF4-FFF2-40B4-BE49-F238E27FC236}">
                <a16:creationId xmlns:a16="http://schemas.microsoft.com/office/drawing/2014/main" id="{66376360-B964-5AAE-3E0C-D5BD22399FD3}"/>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7F3551B-5BF3-0DB1-83B7-BB0FA38A098B}"/>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DA3D90A5-0136-AC9A-8AA5-9C3A6BE8422D}"/>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DAF066D5-5F01-ACBA-76BE-F67AB5C9563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CBA4E8E1-E289-818C-0789-0D7FC32888E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37</a:t>
            </a:fld>
            <a:endParaRPr lang="en-US"/>
          </a:p>
        </p:txBody>
      </p:sp>
      <p:sp>
        <p:nvSpPr>
          <p:cNvPr id="5" name="Rectangle 4">
            <a:extLst>
              <a:ext uri="{FF2B5EF4-FFF2-40B4-BE49-F238E27FC236}">
                <a16:creationId xmlns:a16="http://schemas.microsoft.com/office/drawing/2014/main" id="{EB954ACF-4646-2E48-0B0F-9E2FFE752443}"/>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71A8B2-DBBF-C47A-40B5-9B2EF37449D9}"/>
              </a:ext>
            </a:extLst>
          </p:cNvPr>
          <p:cNvSpPr txBox="1"/>
          <p:nvPr/>
        </p:nvSpPr>
        <p:spPr>
          <a:xfrm>
            <a:off x="10258428" y="85725"/>
            <a:ext cx="1800225" cy="4601260"/>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Refer to flipchart for scripts in offering assistance</a:t>
            </a:r>
          </a:p>
          <a:p>
            <a:endParaRPr lang="en-US" sz="120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200">
                <a:latin typeface="Open Sans" panose="020B0606030504020204" pitchFamily="34" charset="0"/>
                <a:ea typeface="Open Sans" panose="020B0606030504020204" pitchFamily="34" charset="0"/>
                <a:cs typeface="Open Sans" panose="020B0606030504020204" pitchFamily="34" charset="0"/>
              </a:rPr>
              <a:t>Record </a:t>
            </a:r>
            <a:r>
              <a:rPr lang="en-US" sz="1200" i="1">
                <a:latin typeface="Open Sans" panose="020B0606030504020204" pitchFamily="34" charset="0"/>
                <a:ea typeface="Open Sans" panose="020B0606030504020204" pitchFamily="34" charset="0"/>
                <a:cs typeface="Open Sans" panose="020B0606030504020204" pitchFamily="34" charset="0"/>
              </a:rPr>
              <a:t>Assisted Voter </a:t>
            </a:r>
            <a:r>
              <a:rPr lang="en-US" sz="1200">
                <a:latin typeface="Open Sans" panose="020B0606030504020204" pitchFamily="34" charset="0"/>
                <a:ea typeface="Open Sans" panose="020B0606030504020204" pitchFamily="34" charset="0"/>
                <a:cs typeface="Open Sans" panose="020B0606030504020204" pitchFamily="34" charset="0"/>
              </a:rPr>
              <a:t> in EPB Remarks unless voter utilizing VAT.</a:t>
            </a:r>
          </a:p>
          <a:p>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A person does not need to state or present evidence of their disability to receive an accommodation.</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7E61E3B-B5D2-24E6-B86E-10D8AFB17983}"/>
              </a:ext>
            </a:extLst>
          </p:cNvPr>
          <p:cNvSpPr txBox="1"/>
          <p:nvPr/>
        </p:nvSpPr>
        <p:spPr>
          <a:xfrm>
            <a:off x="723207" y="1446245"/>
            <a:ext cx="9068494" cy="4062651"/>
          </a:xfrm>
          <a:prstGeom prst="rect">
            <a:avLst/>
          </a:prstGeom>
          <a:noFill/>
        </p:spPr>
        <p:txBody>
          <a:bodyPr wrap="square" lIns="91440" tIns="45720" rIns="91440" bIns="45720" rtlCol="0" anchor="t">
            <a:spAutoFit/>
          </a:bodyPr>
          <a:lstStyle/>
          <a:p>
            <a:r>
              <a:rPr lang="en-US" sz="2000" b="1">
                <a:latin typeface="Open Sans"/>
                <a:ea typeface="Open Sans"/>
                <a:cs typeface="Open Sans"/>
              </a:rPr>
              <a:t>Precinct worker assistance:</a:t>
            </a:r>
          </a:p>
          <a:p>
            <a:pPr marL="285115" indent="-285115">
              <a:buFont typeface="Arial"/>
              <a:buChar char="•"/>
            </a:pPr>
            <a:r>
              <a:rPr lang="en-US" sz="2000">
                <a:latin typeface="Open Sans"/>
                <a:ea typeface="Open Sans"/>
                <a:cs typeface="Open Sans"/>
              </a:rPr>
              <a:t>If voter prefers personal assistance, two inspectors with different political affiliation shall assist.</a:t>
            </a:r>
            <a:br>
              <a:rPr lang="en-US" sz="2000">
                <a:latin typeface="Open Sans"/>
                <a:ea typeface="Open Sans"/>
                <a:cs typeface="Open Sans"/>
              </a:rPr>
            </a:br>
            <a:endParaRPr lang="en-US" sz="2000">
              <a:latin typeface="Open Sans"/>
              <a:ea typeface="Open Sans"/>
              <a:cs typeface="Open Sans"/>
            </a:endParaRPr>
          </a:p>
          <a:p>
            <a:r>
              <a:rPr lang="en-US" sz="2000" b="1">
                <a:latin typeface="Open Sans"/>
                <a:ea typeface="Open Sans"/>
                <a:cs typeface="Open Sans"/>
              </a:rPr>
              <a:t>Curbside:</a:t>
            </a:r>
          </a:p>
          <a:p>
            <a:pPr marL="285115" indent="-285115">
              <a:buFont typeface="Arial" panose="020B0604020202020204" pitchFamily="34" charset="0"/>
              <a:buChar char="•"/>
            </a:pPr>
            <a:r>
              <a:rPr lang="en-US" sz="2000">
                <a:latin typeface="Open Sans"/>
                <a:ea typeface="Open Sans"/>
                <a:cs typeface="Open Sans"/>
              </a:rPr>
              <a:t>Curbside voting should be made available to voters unable to enter the polling location.</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panose="020B0604020202020204" pitchFamily="34" charset="0"/>
              <a:buChar char="•"/>
            </a:pPr>
            <a:r>
              <a:rPr lang="en-US" sz="2000">
                <a:latin typeface="Open Sans"/>
                <a:ea typeface="Open Sans"/>
                <a:cs typeface="Open Sans"/>
              </a:rPr>
              <a:t>Utilize two inspectors who express a preference for different political parties.</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panose="020B0604020202020204" pitchFamily="34" charset="0"/>
              <a:buChar char="•"/>
            </a:pPr>
            <a:r>
              <a:rPr lang="en-US" sz="2000">
                <a:latin typeface="Open Sans"/>
                <a:ea typeface="Open Sans"/>
                <a:cs typeface="Open Sans"/>
              </a:rPr>
              <a:t>The inspectors must take the ballot and secrecy sleeve to the voter and return to the polling place to cast the voter’s ballot on their behalf.</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panose="020B0604020202020204" pitchFamily="34" charset="0"/>
              <a:buChar char="•"/>
            </a:pPr>
            <a:r>
              <a:rPr lang="en-US" sz="2000">
                <a:latin typeface="Open Sans"/>
                <a:ea typeface="Open Sans"/>
                <a:cs typeface="Open Sans"/>
              </a:rPr>
              <a:t>The voter must comply with all regular processing procedures.</a:t>
            </a:r>
            <a:endParaRPr lang="en-US" sz="2000" b="1">
              <a:latin typeface="Open Sans" panose="020B0606030504020204" pitchFamily="34" charset="0"/>
              <a:ea typeface="Open Sans" panose="020B0606030504020204" pitchFamily="34" charset="0"/>
              <a:cs typeface="Open Sans" panose="020B0606030504020204" pitchFamily="34" charset="0"/>
            </a:endParaRPr>
          </a:p>
          <a:p>
            <a:pPr marL="285115" indent="-285115">
              <a:buFont typeface="Arial"/>
              <a:buChar char="•"/>
            </a:pP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0897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B145-4B8C-6BAD-ACA2-1E305CD1E6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BC66F7-FAC1-D972-9726-D1FE7545300A}"/>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Processing Voters: Assisting Voters</a:t>
            </a:r>
            <a:endParaRPr lang="en-US" sz="3600"/>
          </a:p>
        </p:txBody>
      </p:sp>
      <p:cxnSp>
        <p:nvCxnSpPr>
          <p:cNvPr id="15" name="Straight Connector 14">
            <a:extLst>
              <a:ext uri="{FF2B5EF4-FFF2-40B4-BE49-F238E27FC236}">
                <a16:creationId xmlns:a16="http://schemas.microsoft.com/office/drawing/2014/main" id="{BD7DDA2C-F03D-B914-FC38-AE119C0BC924}"/>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E8CD1C8-43AD-EEB2-CE76-FFD63C8E6E9E}"/>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BD7177F3-0CB8-34F1-EE1D-FE90770BE6DF}"/>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752ED08-37B7-DB6E-410F-8C207693586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A404F8EC-1F68-67DC-28AA-43E5AC8C6980}"/>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38</a:t>
            </a:fld>
            <a:endParaRPr lang="en-US"/>
          </a:p>
        </p:txBody>
      </p:sp>
      <p:sp>
        <p:nvSpPr>
          <p:cNvPr id="5" name="Rectangle 4">
            <a:extLst>
              <a:ext uri="{FF2B5EF4-FFF2-40B4-BE49-F238E27FC236}">
                <a16:creationId xmlns:a16="http://schemas.microsoft.com/office/drawing/2014/main" id="{1FCE9B2D-89A4-9729-7B3A-67D9CD4CD872}"/>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97E47F-222F-772B-C179-D25EEC4F110F}"/>
              </a:ext>
            </a:extLst>
          </p:cNvPr>
          <p:cNvSpPr txBox="1"/>
          <p:nvPr/>
        </p:nvSpPr>
        <p:spPr>
          <a:xfrm>
            <a:off x="10258428" y="85725"/>
            <a:ext cx="1800225" cy="5155257"/>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pPr>
              <a:spcAft>
                <a:spcPts val="600"/>
              </a:spcAft>
            </a:pPr>
            <a:r>
              <a:rPr lang="en-US" sz="1200">
                <a:latin typeface="Open Sans" panose="020B0606030504020204" pitchFamily="34" charset="0"/>
                <a:ea typeface="Open Sans" panose="020B0606030504020204" pitchFamily="34" charset="0"/>
                <a:cs typeface="Open Sans" panose="020B0606030504020204" pitchFamily="34" charset="0"/>
              </a:rPr>
              <a:t>Language and physical assistance are examples of when a voter may wish to bring a person of their choosing to assist them.</a:t>
            </a:r>
          </a:p>
          <a:p>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A person does not need to state or present evidence of their disability to receive an accommodation.</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1D235CE0-1811-5C28-21CB-8E94CEEFFB22}"/>
              </a:ext>
            </a:extLst>
          </p:cNvPr>
          <p:cNvSpPr txBox="1"/>
          <p:nvPr/>
        </p:nvSpPr>
        <p:spPr>
          <a:xfrm>
            <a:off x="723207" y="1209159"/>
            <a:ext cx="9068494" cy="1200329"/>
          </a:xfrm>
          <a:prstGeom prst="rect">
            <a:avLst/>
          </a:prstGeom>
          <a:noFill/>
        </p:spPr>
        <p:txBody>
          <a:bodyPr wrap="square" lIns="91440" tIns="45720" rIns="91440" bIns="45720" rtlCol="0" anchor="t">
            <a:spAutoFit/>
          </a:bodyPr>
          <a:lstStyle/>
          <a:p>
            <a:r>
              <a:rPr lang="en-US" b="1">
                <a:latin typeface="Open Sans"/>
                <a:ea typeface="Open Sans"/>
                <a:cs typeface="Open Sans"/>
              </a:rPr>
              <a:t>Any individual brought by voter to assist: </a:t>
            </a:r>
          </a:p>
          <a:p>
            <a:pPr marL="285115" indent="-285115">
              <a:buFont typeface="Arial"/>
              <a:buChar char="•"/>
            </a:pPr>
            <a:r>
              <a:rPr lang="en-US">
                <a:solidFill>
                  <a:srgbClr val="000000"/>
                </a:solidFill>
                <a:latin typeface="Open Sans"/>
                <a:ea typeface="Open Sans"/>
                <a:cs typeface="Open Sans"/>
              </a:rPr>
              <a:t>A voter may be assisted by a person of the voter’s choice, as long as the person rendering assistance does not represent the voter’s employer or labor union. If a voter wishes to receive voting assistance from another person: </a:t>
            </a:r>
            <a:endParaRPr lang="en-US">
              <a:latin typeface="Open Sans"/>
              <a:ea typeface="Open Sans"/>
              <a:cs typeface="Open Sans"/>
            </a:endParaRPr>
          </a:p>
        </p:txBody>
      </p:sp>
      <p:graphicFrame>
        <p:nvGraphicFramePr>
          <p:cNvPr id="9" name="Diagram 8" descr="Are you requesting assistance to vote by reason of blindness, disability or inability to read or write? = YES&#10;Are you the voter’s employer or agent of that employer or an officer or agent of a union to which the voter belongs? = NO&#10;Assistant allowed&#10;">
            <a:extLst>
              <a:ext uri="{FF2B5EF4-FFF2-40B4-BE49-F238E27FC236}">
                <a16:creationId xmlns:a16="http://schemas.microsoft.com/office/drawing/2014/main" id="{C476BEEC-8BC8-597C-9000-C6AC854F18E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0326007"/>
              </p:ext>
            </p:extLst>
          </p:nvPr>
        </p:nvGraphicFramePr>
        <p:xfrm>
          <a:off x="723206" y="1895899"/>
          <a:ext cx="8877993" cy="40278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6502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C1107-EE67-A06B-473A-34A535E305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5C0445-2658-6F79-A07D-144C276DE691}"/>
              </a:ext>
            </a:extLst>
          </p:cNvPr>
          <p:cNvSpPr>
            <a:spLocks noGrp="1"/>
          </p:cNvSpPr>
          <p:nvPr>
            <p:ph type="title"/>
          </p:nvPr>
        </p:nvSpPr>
        <p:spPr>
          <a:xfrm>
            <a:off x="723207" y="365127"/>
            <a:ext cx="9316146" cy="801716"/>
          </a:xfrm>
        </p:spPr>
        <p:txBody>
          <a:bodyPr>
            <a:normAutofit/>
          </a:bodyPr>
          <a:lstStyle/>
          <a:p>
            <a:r>
              <a:rPr lang="en-US" sz="3600">
                <a:solidFill>
                  <a:srgbClr val="222A89"/>
                </a:solidFill>
              </a:rPr>
              <a:t>Maintaining Order</a:t>
            </a:r>
            <a:endParaRPr lang="en-US" sz="3600"/>
          </a:p>
        </p:txBody>
      </p:sp>
      <p:cxnSp>
        <p:nvCxnSpPr>
          <p:cNvPr id="15" name="Straight Connector 14">
            <a:extLst>
              <a:ext uri="{FF2B5EF4-FFF2-40B4-BE49-F238E27FC236}">
                <a16:creationId xmlns:a16="http://schemas.microsoft.com/office/drawing/2014/main" id="{A7664F1A-E1AA-5B99-1175-396CF5ACE66B}"/>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96C997-AA63-A4E2-DF5A-1F4A13FFE135}"/>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ADA2CE96-2372-020F-405D-28149F41E6A2}"/>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368B8804-7645-A10E-68DB-E3C1565CD47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2FC3BCE-AAE1-8C00-47B5-D4BD06EF841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39</a:t>
            </a:fld>
            <a:endParaRPr lang="en-US"/>
          </a:p>
        </p:txBody>
      </p:sp>
      <p:sp>
        <p:nvSpPr>
          <p:cNvPr id="5" name="Rectangle 4">
            <a:extLst>
              <a:ext uri="{FF2B5EF4-FFF2-40B4-BE49-F238E27FC236}">
                <a16:creationId xmlns:a16="http://schemas.microsoft.com/office/drawing/2014/main" id="{C6E43043-8A65-CCCF-D990-A5F6AEFE6904}"/>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8D0D33-095E-B8B6-C780-1D902C006F74}"/>
              </a:ext>
            </a:extLst>
          </p:cNvPr>
          <p:cNvSpPr txBox="1"/>
          <p:nvPr/>
        </p:nvSpPr>
        <p:spPr>
          <a:xfrm>
            <a:off x="10258428" y="85725"/>
            <a:ext cx="1800225" cy="5447645"/>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t>Challengers are not authorized to approach voters or talk to them for any reason. All challenges must be directed to precinct inspectors.</a:t>
            </a:r>
            <a:endParaRPr lang="en-US" sz="1200">
              <a:cs typeface="Calibri"/>
            </a:endParaRPr>
          </a:p>
          <a:p>
            <a:endParaRPr lang="en-US" sz="1200"/>
          </a:p>
          <a:p>
            <a:r>
              <a:rPr lang="en-US" sz="1200"/>
              <a:t>Challengers who serve in an AV counting board must take and sign the oath.</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Appointments, Rights, and Duties of Election Challengers and Poll Watchers, </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Election Challengers Video</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Content Placeholder 3" descr="Poll watchers&#10; Any person interested in observing voting process&#10; Restricted to public area&#10; May not approach voters&#10; May not be a candidate&#10; May look at the pollbook at the chairperson’s discretion&#10; Not required to be a registered voter&#10;Challengers&#10; Appointed by political parties or credentialing organizations; must carry credentials&#10; Two allowed per party; only one challenger per party has authority to challenge – must declare an authority change&#10; May challenge a voter’s qualifications to vote&#10; May challenge election procedures&#10; May be expelled for being disorderly&#10; May be behind the voter processing tables&#10; Must be registered to vote in Michigan&#10; May view pollbook and election equipment&#10;Campaigners&#10;  Prohibited within 100 ft. of any polling place entrance on Election Day&#10; Encouraging voters to vote for or against a candidate or issue &#10; Distributing campaign materials&#10; Soliciting petition signatures&#10; Requesting donations, selling tickets, etc.&#10; Wearing of campaign materials by voters&#10;">
            <a:extLst>
              <a:ext uri="{FF2B5EF4-FFF2-40B4-BE49-F238E27FC236}">
                <a16:creationId xmlns:a16="http://schemas.microsoft.com/office/drawing/2014/main" id="{C019413E-F8A6-A1BC-DB13-4B52172C07CC}"/>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814005557"/>
              </p:ext>
            </p:extLst>
          </p:nvPr>
        </p:nvGraphicFramePr>
        <p:xfrm>
          <a:off x="483179" y="1166843"/>
          <a:ext cx="9206345" cy="4974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3568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6CC3A-FDA9-0F28-086B-DF2DCE487F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81C77D-B378-7E05-C46A-EE299919E672}"/>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Providing Election Inspector Training</a:t>
            </a:r>
            <a:endParaRPr lang="en-US" sz="3600"/>
          </a:p>
        </p:txBody>
      </p:sp>
      <p:cxnSp>
        <p:nvCxnSpPr>
          <p:cNvPr id="15" name="Straight Connector 14">
            <a:extLst>
              <a:ext uri="{FF2B5EF4-FFF2-40B4-BE49-F238E27FC236}">
                <a16:creationId xmlns:a16="http://schemas.microsoft.com/office/drawing/2014/main" id="{4C4C2B64-C671-155D-116C-BCDE2B230EC7}"/>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A4FA0AFA-E9D4-6DB6-0980-2B6C0F9F23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842103"/>
              </p:ext>
            </p:extLst>
          </p:nvPr>
        </p:nvGraphicFramePr>
        <p:xfrm>
          <a:off x="837507" y="1998921"/>
          <a:ext cx="8839893" cy="2860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A80BAC29-EFA6-DC8D-E332-CF339DB3E098}"/>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FC5F47EC-4F0A-7FF0-3333-365125F8AA91}"/>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F365E0D7-B525-60FD-4C75-84029B7C829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CD4B3955-2CD6-E404-CFF6-4E349E7321E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a:t>
            </a:fld>
            <a:endParaRPr lang="en-US"/>
          </a:p>
        </p:txBody>
      </p:sp>
      <p:sp>
        <p:nvSpPr>
          <p:cNvPr id="5" name="Rectangle 4">
            <a:extLst>
              <a:ext uri="{FF2B5EF4-FFF2-40B4-BE49-F238E27FC236}">
                <a16:creationId xmlns:a16="http://schemas.microsoft.com/office/drawing/2014/main" id="{988FD749-FC5B-4F98-C615-ADEC73CE03B0}"/>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59BA824-A69E-EF1B-F982-1DA6EFE5989D}"/>
              </a:ext>
            </a:extLst>
          </p:cNvPr>
          <p:cNvSpPr txBox="1"/>
          <p:nvPr/>
        </p:nvSpPr>
        <p:spPr>
          <a:xfrm>
            <a:off x="10258428"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28613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62921-678B-DE7C-3798-2FF7D94DBE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5A5521-C945-FC2C-C972-A9411943B591}"/>
              </a:ext>
            </a:extLst>
          </p:cNvPr>
          <p:cNvSpPr>
            <a:spLocks noGrp="1"/>
          </p:cNvSpPr>
          <p:nvPr>
            <p:ph type="title"/>
          </p:nvPr>
        </p:nvSpPr>
        <p:spPr>
          <a:xfrm>
            <a:off x="723207" y="365127"/>
            <a:ext cx="9316146" cy="801716"/>
          </a:xfrm>
        </p:spPr>
        <p:txBody>
          <a:bodyPr>
            <a:normAutofit/>
          </a:bodyPr>
          <a:lstStyle/>
          <a:p>
            <a:r>
              <a:rPr lang="en-US" sz="3600">
                <a:solidFill>
                  <a:srgbClr val="222A89"/>
                </a:solidFill>
              </a:rPr>
              <a:t>Processing Voters – Making Challenges</a:t>
            </a:r>
            <a:endParaRPr lang="en-US" sz="3600"/>
          </a:p>
        </p:txBody>
      </p:sp>
      <p:cxnSp>
        <p:nvCxnSpPr>
          <p:cNvPr id="15" name="Straight Connector 14">
            <a:extLst>
              <a:ext uri="{FF2B5EF4-FFF2-40B4-BE49-F238E27FC236}">
                <a16:creationId xmlns:a16="http://schemas.microsoft.com/office/drawing/2014/main" id="{B2FCCF84-9CDA-2772-18AD-9FD7C09B73B6}"/>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B5A43E3-AFFF-4084-16D8-BBE731FFEF16}"/>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11781A7D-08BA-AB62-B66D-ECFC4AA51F52}"/>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FB80918-3337-3196-612D-A03DFE331FE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4D9108EE-CAF4-6051-D7DF-0FC96E0809C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40</a:t>
            </a:fld>
            <a:endParaRPr lang="en-US"/>
          </a:p>
        </p:txBody>
      </p:sp>
      <p:sp>
        <p:nvSpPr>
          <p:cNvPr id="5" name="Rectangle 4">
            <a:extLst>
              <a:ext uri="{FF2B5EF4-FFF2-40B4-BE49-F238E27FC236}">
                <a16:creationId xmlns:a16="http://schemas.microsoft.com/office/drawing/2014/main" id="{C4B7020A-ED73-21C7-D3DC-FE1D8D840299}"/>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EE3735-F030-81B6-3A41-9437A382570D}"/>
              </a:ext>
            </a:extLst>
          </p:cNvPr>
          <p:cNvSpPr txBox="1"/>
          <p:nvPr/>
        </p:nvSpPr>
        <p:spPr>
          <a:xfrm>
            <a:off x="10258428" y="85725"/>
            <a:ext cx="1800225" cy="304698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Appointments, Rights, and Duties of Election Challengers and Poll Watchers, </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Election Challengers Video</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Diagram 8" descr="Summary of  voter eligibility and election process challenges.">
            <a:extLst>
              <a:ext uri="{FF2B5EF4-FFF2-40B4-BE49-F238E27FC236}">
                <a16:creationId xmlns:a16="http://schemas.microsoft.com/office/drawing/2014/main" id="{1FB76D45-BA7B-CF00-D4A4-497185CBF967}"/>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6977925"/>
              </p:ext>
            </p:extLst>
          </p:nvPr>
        </p:nvGraphicFramePr>
        <p:xfrm>
          <a:off x="921459" y="1675683"/>
          <a:ext cx="8761021" cy="4395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D0661914-F61B-46A6-F16D-33CC1FFA6C82}"/>
              </a:ext>
            </a:extLst>
          </p:cNvPr>
          <p:cNvSpPr txBox="1"/>
          <p:nvPr/>
        </p:nvSpPr>
        <p:spPr>
          <a:xfrm>
            <a:off x="723207" y="1166842"/>
            <a:ext cx="9316146" cy="369332"/>
          </a:xfrm>
          <a:prstGeom prst="rect">
            <a:avLst/>
          </a:prstGeom>
          <a:noFill/>
        </p:spPr>
        <p:txBody>
          <a:bodyPr wrap="square" rtlCol="0">
            <a:spAutoFit/>
          </a:bodyPr>
          <a:lstStyle/>
          <a:p>
            <a:pPr>
              <a:spcAft>
                <a:spcPts val="1200"/>
              </a:spcAft>
            </a:pPr>
            <a:r>
              <a:rPr lang="en-US">
                <a:latin typeface="Open Sans" panose="020B0606030504020204" pitchFamily="34" charset="0"/>
                <a:cs typeface="Open Sans" panose="020B0606030504020204" pitchFamily="34" charset="0"/>
              </a:rPr>
              <a:t>Challengers may challenge </a:t>
            </a:r>
            <a:r>
              <a:rPr lang="en-US" b="1">
                <a:latin typeface="Open Sans" panose="020B0606030504020204" pitchFamily="34" charset="0"/>
                <a:cs typeface="Open Sans" panose="020B0606030504020204" pitchFamily="34" charset="0"/>
              </a:rPr>
              <a:t>voter eligibility </a:t>
            </a:r>
            <a:r>
              <a:rPr lang="en-US">
                <a:latin typeface="Open Sans" panose="020B0606030504020204" pitchFamily="34" charset="0"/>
                <a:cs typeface="Open Sans" panose="020B0606030504020204" pitchFamily="34" charset="0"/>
              </a:rPr>
              <a:t>or</a:t>
            </a:r>
            <a:r>
              <a:rPr lang="en-US" b="1">
                <a:latin typeface="Open Sans" panose="020B0606030504020204" pitchFamily="34" charset="0"/>
                <a:cs typeface="Open Sans" panose="020B0606030504020204" pitchFamily="34" charset="0"/>
              </a:rPr>
              <a:t> election processes.</a:t>
            </a:r>
            <a:endParaRPr lang="en-US">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02033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F89E2-74F2-A95F-B0F4-4513473A0B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9B63D3-668C-55DB-87E8-F55D37A30B9B}"/>
              </a:ext>
            </a:extLst>
          </p:cNvPr>
          <p:cNvSpPr>
            <a:spLocks noGrp="1"/>
          </p:cNvSpPr>
          <p:nvPr>
            <p:ph type="title"/>
          </p:nvPr>
        </p:nvSpPr>
        <p:spPr>
          <a:xfrm>
            <a:off x="723207" y="365127"/>
            <a:ext cx="9316146" cy="801716"/>
          </a:xfrm>
        </p:spPr>
        <p:txBody>
          <a:bodyPr>
            <a:normAutofit/>
          </a:bodyPr>
          <a:lstStyle/>
          <a:p>
            <a:r>
              <a:rPr lang="en-US" sz="3600">
                <a:solidFill>
                  <a:srgbClr val="222A89"/>
                </a:solidFill>
              </a:rPr>
              <a:t>Processing Voters – Resolving Challenges</a:t>
            </a:r>
            <a:endParaRPr lang="en-US" sz="3600"/>
          </a:p>
        </p:txBody>
      </p:sp>
      <p:cxnSp>
        <p:nvCxnSpPr>
          <p:cNvPr id="15" name="Straight Connector 14">
            <a:extLst>
              <a:ext uri="{FF2B5EF4-FFF2-40B4-BE49-F238E27FC236}">
                <a16:creationId xmlns:a16="http://schemas.microsoft.com/office/drawing/2014/main" id="{F68A63EB-41CA-C9E7-F6DB-82D536343D90}"/>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0760387-5E2A-DEB8-E565-F650E0A135B9}"/>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A15D9E4A-AB5E-790C-5B8E-12C3A1116786}"/>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E1F561CE-41FD-6883-14C0-8E6E1F3B26C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09014C67-642F-A4B8-991D-C8AE0B2D618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41</a:t>
            </a:fld>
            <a:endParaRPr lang="en-US"/>
          </a:p>
        </p:txBody>
      </p:sp>
      <p:sp>
        <p:nvSpPr>
          <p:cNvPr id="5" name="Rectangle 4">
            <a:extLst>
              <a:ext uri="{FF2B5EF4-FFF2-40B4-BE49-F238E27FC236}">
                <a16:creationId xmlns:a16="http://schemas.microsoft.com/office/drawing/2014/main" id="{F583C125-255C-A5A0-3D61-7F93D5D1FFBA}"/>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AAA4FF5-6987-F115-B5D7-8801563EDA85}"/>
              </a:ext>
            </a:extLst>
          </p:cNvPr>
          <p:cNvSpPr txBox="1"/>
          <p:nvPr/>
        </p:nvSpPr>
        <p:spPr>
          <a:xfrm>
            <a:off x="10258428" y="85725"/>
            <a:ext cx="1800225" cy="304698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Appointments, Rights, and Duties of Election Challengers and Poll Watchers, </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Election Challengers Video</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19EE2C2F-2AEF-8BA0-C249-11E6E766880C}"/>
              </a:ext>
            </a:extLst>
          </p:cNvPr>
          <p:cNvSpPr txBox="1"/>
          <p:nvPr/>
        </p:nvSpPr>
        <p:spPr>
          <a:xfrm>
            <a:off x="723207" y="1307509"/>
            <a:ext cx="9316146" cy="4862870"/>
          </a:xfrm>
          <a:prstGeom prst="rect">
            <a:avLst/>
          </a:prstGeom>
          <a:noFill/>
        </p:spPr>
        <p:txBody>
          <a:bodyPr wrap="square" lIns="91440" tIns="45720" rIns="91440" bIns="45720" rtlCol="0" anchor="t">
            <a:spAutoFit/>
          </a:bodyPr>
          <a:lstStyle/>
          <a:p>
            <a:pPr>
              <a:spcAft>
                <a:spcPts val="1200"/>
              </a:spcAft>
            </a:pPr>
            <a:r>
              <a:rPr lang="en-US">
                <a:latin typeface="Open Sans"/>
                <a:ea typeface="Open Sans"/>
                <a:cs typeface="Open Sans"/>
              </a:rPr>
              <a:t>If a challenger makes a </a:t>
            </a:r>
            <a:r>
              <a:rPr lang="en-US" b="1">
                <a:latin typeface="Open Sans"/>
                <a:ea typeface="Open Sans"/>
                <a:cs typeface="Open Sans"/>
              </a:rPr>
              <a:t>voter eligibility challenge</a:t>
            </a:r>
            <a:r>
              <a:rPr lang="en-US">
                <a:latin typeface="Open Sans"/>
                <a:ea typeface="Open Sans"/>
                <a:cs typeface="Open Sans"/>
              </a:rPr>
              <a:t> for one of the four permitted reasons: </a:t>
            </a:r>
          </a:p>
          <a:p>
            <a:pPr marL="342900" indent="-342900">
              <a:spcAft>
                <a:spcPts val="1200"/>
              </a:spcAft>
              <a:buFont typeface="+mj-lt"/>
              <a:buAutoNum type="arabicPeriod"/>
            </a:pPr>
            <a:r>
              <a:rPr lang="en-US">
                <a:latin typeface="Open Sans"/>
                <a:ea typeface="Open Sans"/>
                <a:cs typeface="Open Sans"/>
              </a:rPr>
              <a:t>Chairperson or other election inspector places the voter under oath:</a:t>
            </a:r>
            <a:br>
              <a:rPr lang="en-US">
                <a:latin typeface="Open Sans" panose="020B0606030504020204" pitchFamily="34" charset="0"/>
                <a:ea typeface="Open Sans" panose="020B0606030504020204" pitchFamily="34" charset="0"/>
                <a:cs typeface="Open Sans" panose="020B0606030504020204" pitchFamily="34" charset="0"/>
              </a:rPr>
            </a:br>
            <a:br>
              <a:rPr lang="en-US">
                <a:latin typeface="Open Sans" panose="020B0606030504020204" pitchFamily="34" charset="0"/>
                <a:ea typeface="Open Sans" panose="020B0606030504020204" pitchFamily="34" charset="0"/>
                <a:cs typeface="Open Sans" panose="020B0606030504020204" pitchFamily="34" charset="0"/>
              </a:rPr>
            </a:br>
            <a:r>
              <a:rPr lang="en-US" i="1">
                <a:latin typeface="Open Sans"/>
                <a:ea typeface="Open Sans"/>
                <a:cs typeface="Open Sans"/>
              </a:rPr>
              <a:t>“I swear (or affirm) that I will truly answer all questions put to me concerning my qualifications as a voter.”</a:t>
            </a:r>
          </a:p>
          <a:p>
            <a:pPr marL="342900" indent="-342900">
              <a:spcAft>
                <a:spcPts val="1200"/>
              </a:spcAft>
              <a:buFont typeface="+mj-lt"/>
              <a:buAutoNum type="arabicPeriod"/>
            </a:pPr>
            <a:r>
              <a:rPr lang="en-US">
                <a:latin typeface="Open Sans"/>
                <a:ea typeface="Open Sans"/>
                <a:cs typeface="Open Sans"/>
              </a:rPr>
              <a:t>The election inspector should then ask the voter to confirm that they meet the criteria to be an eligible voter.</a:t>
            </a:r>
          </a:p>
          <a:p>
            <a:pPr marL="342900" indent="-342900">
              <a:spcAft>
                <a:spcPts val="1200"/>
              </a:spcAft>
              <a:buFont typeface="+mj-lt"/>
              <a:buAutoNum type="arabicPeriod"/>
            </a:pPr>
            <a:r>
              <a:rPr lang="en-US">
                <a:latin typeface="Open Sans"/>
                <a:ea typeface="Open Sans"/>
                <a:cs typeface="Open Sans"/>
              </a:rPr>
              <a:t>If, after questioning under oath, the voter confirms they are eligible to vote, the voter is permitted to vote a challenged ballot. A challenged ballot is prepared by writing the voter’s ballot number on the ballot and then covering the number with tape or a slip of paper. The voter then completes the ballot and casts in the same manner as an unchallenged voter.</a:t>
            </a:r>
          </a:p>
          <a:p>
            <a:pPr marL="342900" indent="-342900">
              <a:spcAft>
                <a:spcPts val="1200"/>
              </a:spcAft>
              <a:buFont typeface="+mj-lt"/>
              <a:buAutoNum type="arabicPeriod"/>
            </a:pPr>
            <a:r>
              <a:rPr lang="en-US">
                <a:latin typeface="Open Sans"/>
                <a:ea typeface="Open Sans"/>
                <a:cs typeface="Open Sans"/>
              </a:rPr>
              <a:t>If the voter does not confirm they are eligible to vote after questioning under oath, the voter is not allowed to cast a ballot. </a:t>
            </a:r>
          </a:p>
        </p:txBody>
      </p:sp>
    </p:spTree>
    <p:extLst>
      <p:ext uri="{BB962C8B-B14F-4D97-AF65-F5344CB8AC3E}">
        <p14:creationId xmlns:p14="http://schemas.microsoft.com/office/powerpoint/2010/main" val="3020070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20523-92C4-0CD2-BC80-13DFAE23CA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95AFCD-D037-3B23-2DE3-BB2E0387F59D}"/>
              </a:ext>
            </a:extLst>
          </p:cNvPr>
          <p:cNvSpPr>
            <a:spLocks noGrp="1"/>
          </p:cNvSpPr>
          <p:nvPr>
            <p:ph type="title"/>
          </p:nvPr>
        </p:nvSpPr>
        <p:spPr>
          <a:xfrm>
            <a:off x="723207" y="365127"/>
            <a:ext cx="9316146" cy="801716"/>
          </a:xfrm>
        </p:spPr>
        <p:txBody>
          <a:bodyPr>
            <a:normAutofit fontScale="90000"/>
          </a:bodyPr>
          <a:lstStyle/>
          <a:p>
            <a:r>
              <a:rPr lang="en-US" sz="3600">
                <a:solidFill>
                  <a:srgbClr val="222A89"/>
                </a:solidFill>
              </a:rPr>
              <a:t>Processing Voters – Impermissible Challenges</a:t>
            </a:r>
            <a:endParaRPr lang="en-US" sz="3600"/>
          </a:p>
        </p:txBody>
      </p:sp>
      <p:cxnSp>
        <p:nvCxnSpPr>
          <p:cNvPr id="15" name="Straight Connector 14">
            <a:extLst>
              <a:ext uri="{FF2B5EF4-FFF2-40B4-BE49-F238E27FC236}">
                <a16:creationId xmlns:a16="http://schemas.microsoft.com/office/drawing/2014/main" id="{39570734-3918-1D07-1CF9-81CF03E599E0}"/>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344BC70-8D61-4B7E-A3D3-91E4C336B13F}"/>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5AB05273-0CA3-5222-1CC7-121DECFC094E}"/>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9938275-0D0F-ED03-8654-E33C09F6E3F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344D2137-DEE6-44CA-7022-37213AD32E02}"/>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42</a:t>
            </a:fld>
            <a:endParaRPr lang="en-US"/>
          </a:p>
        </p:txBody>
      </p:sp>
      <p:sp>
        <p:nvSpPr>
          <p:cNvPr id="5" name="Rectangle 4">
            <a:extLst>
              <a:ext uri="{FF2B5EF4-FFF2-40B4-BE49-F238E27FC236}">
                <a16:creationId xmlns:a16="http://schemas.microsoft.com/office/drawing/2014/main" id="{67E6F093-AF54-204A-FEFD-B47F8C2BBC8E}"/>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522EE9-E669-747E-C251-A605F8D7BBF0}"/>
              </a:ext>
            </a:extLst>
          </p:cNvPr>
          <p:cNvSpPr txBox="1"/>
          <p:nvPr/>
        </p:nvSpPr>
        <p:spPr>
          <a:xfrm>
            <a:off x="10258428" y="85725"/>
            <a:ext cx="1800225" cy="304698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Appointments, Rights, and Duties of Election Challengers and Poll Watchers, </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Election Challengers Video</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Diagram 8" descr="Race or ethnic background&#10;Sexual orientation or gender identity;&#10;Physical or mental disability;&#10;Inability to read, write, or speak English;&#10;Need for assistance in the voting process;&#10;Manner of dress;&#10;Lack of a photo ID&#10;Support for or opposition to a candidate, political party, or ballot question;&#10;The appearance or the challenger’s impression of any of the above traits;&#10;Any other characteristic not relevant to a person’s qualification&#10;">
            <a:extLst>
              <a:ext uri="{FF2B5EF4-FFF2-40B4-BE49-F238E27FC236}">
                <a16:creationId xmlns:a16="http://schemas.microsoft.com/office/drawing/2014/main" id="{A6AD555E-461C-7B09-9EE0-4AE903602A9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35849238"/>
              </p:ext>
            </p:extLst>
          </p:nvPr>
        </p:nvGraphicFramePr>
        <p:xfrm>
          <a:off x="2683880" y="1134414"/>
          <a:ext cx="7107821" cy="5016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BB9A86E7-6054-E742-5031-FF86CE197643}"/>
              </a:ext>
            </a:extLst>
          </p:cNvPr>
          <p:cNvSpPr txBox="1"/>
          <p:nvPr/>
        </p:nvSpPr>
        <p:spPr>
          <a:xfrm>
            <a:off x="723206" y="2274838"/>
            <a:ext cx="2462445" cy="2308324"/>
          </a:xfrm>
          <a:prstGeom prst="rect">
            <a:avLst/>
          </a:prstGeom>
          <a:noFill/>
        </p:spPr>
        <p:txBody>
          <a:bodyPr wrap="square" rtlCol="0">
            <a:spAutoFit/>
          </a:bodyPr>
          <a:lstStyle/>
          <a:p>
            <a:pPr>
              <a:spcAft>
                <a:spcPts val="1200"/>
              </a:spcAft>
            </a:pPr>
            <a:r>
              <a:rPr lang="en-US" sz="2400">
                <a:latin typeface="Open Sans" panose="020B0606030504020204" pitchFamily="34" charset="0"/>
                <a:ea typeface="Open Sans" panose="020B0606030504020204" pitchFamily="34" charset="0"/>
                <a:cs typeface="Open Sans" panose="020B0606030504020204" pitchFamily="34" charset="0"/>
              </a:rPr>
              <a:t>Impermissible reasons for challenging a voter’s eligibility include, but are not limited to:</a:t>
            </a:r>
          </a:p>
        </p:txBody>
      </p:sp>
    </p:spTree>
    <p:extLst>
      <p:ext uri="{BB962C8B-B14F-4D97-AF65-F5344CB8AC3E}">
        <p14:creationId xmlns:p14="http://schemas.microsoft.com/office/powerpoint/2010/main" val="4039556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B2C8A-832A-F71F-74E6-C4641473BE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5E28DD-8985-B36D-391D-4EAAF9FC37CF}"/>
              </a:ext>
            </a:extLst>
          </p:cNvPr>
          <p:cNvSpPr>
            <a:spLocks noGrp="1"/>
          </p:cNvSpPr>
          <p:nvPr>
            <p:ph type="title"/>
          </p:nvPr>
        </p:nvSpPr>
        <p:spPr>
          <a:xfrm>
            <a:off x="723207" y="365127"/>
            <a:ext cx="9316146" cy="801716"/>
          </a:xfrm>
        </p:spPr>
        <p:txBody>
          <a:bodyPr>
            <a:normAutofit/>
          </a:bodyPr>
          <a:lstStyle/>
          <a:p>
            <a:r>
              <a:rPr lang="en-US" sz="3600">
                <a:solidFill>
                  <a:srgbClr val="222A89"/>
                </a:solidFill>
              </a:rPr>
              <a:t>Maintaining Order – Observers</a:t>
            </a:r>
            <a:endParaRPr lang="en-US" sz="3600"/>
          </a:p>
        </p:txBody>
      </p:sp>
      <p:cxnSp>
        <p:nvCxnSpPr>
          <p:cNvPr id="15" name="Straight Connector 14">
            <a:extLst>
              <a:ext uri="{FF2B5EF4-FFF2-40B4-BE49-F238E27FC236}">
                <a16:creationId xmlns:a16="http://schemas.microsoft.com/office/drawing/2014/main" id="{D6350ECB-3D30-F245-454D-9C48074470AC}"/>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80855A0-DBDA-439B-0C1F-43C87AD68919}"/>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49CBFBD0-64D6-0022-ECAB-88217E1A5A51}"/>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F6DED1CD-3E59-3EC0-D577-71971DAB5AE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21B3626C-6A0C-5020-EBB7-5A80C13129D4}"/>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43</a:t>
            </a:fld>
            <a:endParaRPr lang="en-US"/>
          </a:p>
        </p:txBody>
      </p:sp>
      <p:sp>
        <p:nvSpPr>
          <p:cNvPr id="5" name="Rectangle 4">
            <a:extLst>
              <a:ext uri="{FF2B5EF4-FFF2-40B4-BE49-F238E27FC236}">
                <a16:creationId xmlns:a16="http://schemas.microsoft.com/office/drawing/2014/main" id="{F32D4324-9D3F-632D-2FD2-5A3A36610463}"/>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A8675C-CAEB-8B9F-4D54-85F8494A6C69}"/>
              </a:ext>
            </a:extLst>
          </p:cNvPr>
          <p:cNvSpPr txBox="1"/>
          <p:nvPr/>
        </p:nvSpPr>
        <p:spPr>
          <a:xfrm>
            <a:off x="10258428" y="85725"/>
            <a:ext cx="1800225" cy="2677656"/>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Extras: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Resources:</a:t>
            </a:r>
          </a:p>
          <a:p>
            <a:r>
              <a:rPr lang="en-US" sz="1200" dirty="0">
                <a:latin typeface="Open Sans" panose="020B0606030504020204" pitchFamily="34" charset="0"/>
                <a:ea typeface="Open Sans" panose="020B0606030504020204" pitchFamily="34" charset="0"/>
                <a:cs typeface="Open Sans" panose="020B0606030504020204" pitchFamily="34" charset="0"/>
              </a:rPr>
              <a:t>Bridging Divides Institute – De-Escalation Guidance for Poll Workers</a:t>
            </a:r>
          </a:p>
          <a:p>
            <a:r>
              <a:rPr lang="en-US" sz="1200" b="1" dirty="0">
                <a:latin typeface="Open Sans" panose="020B0606030504020204" pitchFamily="34" charset="0"/>
                <a:ea typeface="Open Sans" panose="020B0606030504020204" pitchFamily="34" charset="0"/>
                <a:cs typeface="Open Sans" panose="020B0606030504020204" pitchFamily="34" charset="0"/>
              </a:rPr>
              <a:t>Notes: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AE62D8C9-98A2-3FDD-B1F0-07AA5AF15520}"/>
              </a:ext>
            </a:extLst>
          </p:cNvPr>
          <p:cNvSpPr txBox="1"/>
          <p:nvPr/>
        </p:nvSpPr>
        <p:spPr>
          <a:xfrm>
            <a:off x="723207" y="1307509"/>
            <a:ext cx="9316146" cy="1077218"/>
          </a:xfrm>
          <a:prstGeom prst="rect">
            <a:avLst/>
          </a:prstGeom>
          <a:noFill/>
        </p:spPr>
        <p:txBody>
          <a:bodyPr wrap="square" rtlCol="0">
            <a:spAutoFit/>
          </a:bodyPr>
          <a:lstStyle/>
          <a:p>
            <a:pPr>
              <a:spcAft>
                <a:spcPts val="1200"/>
              </a:spcAft>
            </a:pPr>
            <a:r>
              <a:rPr lang="en-US" b="1" dirty="0">
                <a:latin typeface="Open Sans" panose="020B0606030504020204" pitchFamily="34" charset="0"/>
                <a:ea typeface="Open Sans" panose="020B0606030504020204" pitchFamily="34" charset="0"/>
                <a:cs typeface="Open Sans" panose="020B0606030504020204" pitchFamily="34" charset="0"/>
              </a:rPr>
              <a:t>De-escalation guidance for poll workers</a:t>
            </a:r>
          </a:p>
          <a:p>
            <a:pPr>
              <a:spcAft>
                <a:spcPts val="1200"/>
              </a:spcAft>
            </a:pPr>
            <a:r>
              <a:rPr lang="en-US" i="1" dirty="0">
                <a:latin typeface="Open Sans" panose="020B0606030504020204" pitchFamily="34" charset="0"/>
                <a:ea typeface="Open Sans" panose="020B0606030504020204" pitchFamily="34" charset="0"/>
                <a:cs typeface="Open Sans" panose="020B0606030504020204" pitchFamily="34" charset="0"/>
              </a:rPr>
              <a:t>Remember </a:t>
            </a:r>
            <a:r>
              <a:rPr lang="en-US" dirty="0">
                <a:latin typeface="Open Sans" panose="020B0606030504020204" pitchFamily="34" charset="0"/>
                <a:ea typeface="Open Sans" panose="020B0606030504020204" pitchFamily="34" charset="0"/>
                <a:cs typeface="Open Sans" panose="020B0606030504020204" pitchFamily="34" charset="0"/>
              </a:rPr>
              <a:t>the goal is not to win an argument, but to calm verbal disruptions and prevent physical disruptions.</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B31C506F-88F2-CB9F-9245-7478A3B78A42}"/>
              </a:ext>
            </a:extLst>
          </p:cNvPr>
          <p:cNvGraphicFramePr>
            <a:graphicFrameLocks noGrp="1"/>
          </p:cNvGraphicFramePr>
          <p:nvPr>
            <p:extLst>
              <p:ext uri="{D42A27DB-BD31-4B8C-83A1-F6EECF244321}">
                <p14:modId xmlns:p14="http://schemas.microsoft.com/office/powerpoint/2010/main" val="944341189"/>
              </p:ext>
            </p:extLst>
          </p:nvPr>
        </p:nvGraphicFramePr>
        <p:xfrm>
          <a:off x="915159" y="2724172"/>
          <a:ext cx="8128000" cy="3113423"/>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120267605"/>
                    </a:ext>
                  </a:extLst>
                </a:gridCol>
                <a:gridCol w="4064000">
                  <a:extLst>
                    <a:ext uri="{9D8B030D-6E8A-4147-A177-3AD203B41FA5}">
                      <a16:colId xmlns:a16="http://schemas.microsoft.com/office/drawing/2014/main" val="2710114305"/>
                    </a:ext>
                  </a:extLst>
                </a:gridCol>
              </a:tblGrid>
              <a:tr h="501404">
                <a:tc>
                  <a:txBody>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DON’T</a:t>
                      </a:r>
                    </a:p>
                  </a:txBody>
                  <a:tcPr>
                    <a:solidFill>
                      <a:srgbClr val="222A89"/>
                    </a:solidFill>
                  </a:tcPr>
                </a:tc>
                <a:tc>
                  <a:txBody>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DO</a:t>
                      </a:r>
                    </a:p>
                  </a:txBody>
                  <a:tcPr>
                    <a:solidFill>
                      <a:srgbClr val="222A89"/>
                    </a:solidFill>
                  </a:tcPr>
                </a:tc>
                <a:extLst>
                  <a:ext uri="{0D108BD9-81ED-4DB2-BD59-A6C34878D82A}">
                    <a16:rowId xmlns:a16="http://schemas.microsoft.com/office/drawing/2014/main" val="1975309479"/>
                  </a:ext>
                </a:extLst>
              </a:tr>
              <a:tr h="2612019">
                <a:tc>
                  <a:txBody>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Order, threaten, or attempt to argue disinformation.</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Be defensive</a:t>
                      </a:r>
                    </a:p>
                  </a:txBody>
                  <a:tcPr/>
                </a:tc>
                <a:tc>
                  <a:txBody>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Request and suggest before commanding or demanding.</a:t>
                      </a:r>
                    </a:p>
                    <a:p>
                      <a:pPr marL="285750" indent="-285750">
                        <a:buFont typeface="Arial" panose="020B0604020202020204" pitchFamily="34" charset="0"/>
                        <a:buChar char="•"/>
                      </a:pPr>
                      <a:r>
                        <a:rPr lang="en-US" u="none" dirty="0">
                          <a:latin typeface="Open Sans" panose="020B0606030504020204" pitchFamily="34" charset="0"/>
                          <a:ea typeface="Open Sans" panose="020B0606030504020204" pitchFamily="34" charset="0"/>
                          <a:cs typeface="Open Sans" panose="020B0606030504020204" pitchFamily="34" charset="0"/>
                        </a:rPr>
                        <a:t>Be clear, simple, and specific with requests. Emphasize that policy is not personal: “state law does not allow” over “you are not allowed”.</a:t>
                      </a:r>
                      <a:endParaRPr lang="en-US" i="0" u="none"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395828120"/>
                  </a:ext>
                </a:extLst>
              </a:tr>
            </a:tbl>
          </a:graphicData>
        </a:graphic>
      </p:graphicFrame>
    </p:spTree>
    <p:extLst>
      <p:ext uri="{BB962C8B-B14F-4D97-AF65-F5344CB8AC3E}">
        <p14:creationId xmlns:p14="http://schemas.microsoft.com/office/powerpoint/2010/main" val="1311037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03D1-CDDA-A158-0F93-91BC0B46AE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2C72D5-A6EF-3BBF-C3A0-D290243403DE}"/>
              </a:ext>
            </a:extLst>
          </p:cNvPr>
          <p:cNvSpPr>
            <a:spLocks noGrp="1"/>
          </p:cNvSpPr>
          <p:nvPr>
            <p:ph type="title"/>
          </p:nvPr>
        </p:nvSpPr>
        <p:spPr>
          <a:xfrm>
            <a:off x="723207" y="365127"/>
            <a:ext cx="9316146" cy="801716"/>
          </a:xfrm>
        </p:spPr>
        <p:txBody>
          <a:bodyPr>
            <a:normAutofit/>
          </a:bodyPr>
          <a:lstStyle/>
          <a:p>
            <a:r>
              <a:rPr lang="en-US" sz="3600">
                <a:solidFill>
                  <a:srgbClr val="222A89"/>
                </a:solidFill>
              </a:rPr>
              <a:t>Maintaining Order – Observers</a:t>
            </a:r>
            <a:endParaRPr lang="en-US" sz="3600"/>
          </a:p>
        </p:txBody>
      </p:sp>
      <p:cxnSp>
        <p:nvCxnSpPr>
          <p:cNvPr id="15" name="Straight Connector 14">
            <a:extLst>
              <a:ext uri="{FF2B5EF4-FFF2-40B4-BE49-F238E27FC236}">
                <a16:creationId xmlns:a16="http://schemas.microsoft.com/office/drawing/2014/main" id="{DEC136CC-219F-DC6D-F7C3-552E0A73C1F5}"/>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2F57CED-068E-B72E-F55C-D31F4B1FEE10}"/>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2842385-1B4D-CC43-1DF2-D0945E659982}"/>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CE3C5D32-73CD-2613-A549-6D2F00ABD81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EEBD9819-2093-0F0F-83E1-25009AD49F82}"/>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44</a:t>
            </a:fld>
            <a:endParaRPr lang="en-US"/>
          </a:p>
        </p:txBody>
      </p:sp>
      <p:sp>
        <p:nvSpPr>
          <p:cNvPr id="5" name="Rectangle 4">
            <a:extLst>
              <a:ext uri="{FF2B5EF4-FFF2-40B4-BE49-F238E27FC236}">
                <a16:creationId xmlns:a16="http://schemas.microsoft.com/office/drawing/2014/main" id="{B26BAC56-5EFB-52A6-C013-85919424E1A2}"/>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9450E0-63A9-C2B7-C06F-D3B0BEC672A0}"/>
              </a:ext>
            </a:extLst>
          </p:cNvPr>
          <p:cNvSpPr txBox="1"/>
          <p:nvPr/>
        </p:nvSpPr>
        <p:spPr>
          <a:xfrm>
            <a:off x="10258428" y="85725"/>
            <a:ext cx="1800225" cy="2123658"/>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Resources:</a:t>
            </a:r>
          </a:p>
          <a:p>
            <a:r>
              <a:rPr lang="en-US" sz="1200" dirty="0">
                <a:latin typeface="Open Sans" panose="020B0606030504020204" pitchFamily="34" charset="0"/>
                <a:ea typeface="Open Sans" panose="020B0606030504020204" pitchFamily="34" charset="0"/>
                <a:cs typeface="Open Sans" panose="020B0606030504020204" pitchFamily="34" charset="0"/>
              </a:rPr>
              <a:t>Bridging Divides Institute – De-Escalation Guidance for Poll Workers</a:t>
            </a:r>
          </a:p>
          <a:p>
            <a:r>
              <a:rPr lang="en-US" sz="1200" b="1" dirty="0">
                <a:latin typeface="Open Sans" panose="020B0606030504020204" pitchFamily="34" charset="0"/>
                <a:ea typeface="Open Sans" panose="020B0606030504020204" pitchFamily="34" charset="0"/>
                <a:cs typeface="Open Sans" panose="020B0606030504020204" pitchFamily="34" charset="0"/>
              </a:rPr>
              <a:t>Notes: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A28C00E-2B23-5E4C-6C83-E9A9725BD938}"/>
              </a:ext>
            </a:extLst>
          </p:cNvPr>
          <p:cNvSpPr txBox="1"/>
          <p:nvPr/>
        </p:nvSpPr>
        <p:spPr>
          <a:xfrm>
            <a:off x="723207" y="1307509"/>
            <a:ext cx="9316146" cy="369332"/>
          </a:xfrm>
          <a:prstGeom prst="rect">
            <a:avLst/>
          </a:prstGeom>
          <a:noFill/>
        </p:spPr>
        <p:txBody>
          <a:bodyPr wrap="square" rtlCol="0">
            <a:spAutoFit/>
          </a:bodyPr>
          <a:lstStyle/>
          <a:p>
            <a:pPr>
              <a:spcAft>
                <a:spcPts val="1200"/>
              </a:spcAft>
            </a:pPr>
            <a:r>
              <a:rPr lang="en-US" b="1" dirty="0">
                <a:latin typeface="Open Sans" panose="020B0606030504020204" pitchFamily="34" charset="0"/>
                <a:ea typeface="Open Sans" panose="020B0606030504020204" pitchFamily="34" charset="0"/>
                <a:cs typeface="Open Sans" panose="020B0606030504020204" pitchFamily="34" charset="0"/>
              </a:rPr>
              <a:t>Using the CLARA method</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De-escalation guidance using CLARA method: Calm, Listen, Acknowledge, Respond, Assess.">
            <a:extLst>
              <a:ext uri="{FF2B5EF4-FFF2-40B4-BE49-F238E27FC236}">
                <a16:creationId xmlns:a16="http://schemas.microsoft.com/office/drawing/2014/main" id="{BEC76D21-2FC0-DF0B-C680-F3953DAFA4BA}"/>
              </a:ext>
            </a:extLst>
          </p:cNvPr>
          <p:cNvPicPr>
            <a:picLocks noChangeAspect="1"/>
          </p:cNvPicPr>
          <p:nvPr/>
        </p:nvPicPr>
        <p:blipFill>
          <a:blip r:embed="rId4"/>
          <a:stretch>
            <a:fillRect/>
          </a:stretch>
        </p:blipFill>
        <p:spPr>
          <a:xfrm>
            <a:off x="259444" y="1855317"/>
            <a:ext cx="9913257" cy="3096421"/>
          </a:xfrm>
          <a:prstGeom prst="rect">
            <a:avLst/>
          </a:prstGeom>
        </p:spPr>
      </p:pic>
      <p:sp>
        <p:nvSpPr>
          <p:cNvPr id="13" name="TextBox 12">
            <a:extLst>
              <a:ext uri="{FF2B5EF4-FFF2-40B4-BE49-F238E27FC236}">
                <a16:creationId xmlns:a16="http://schemas.microsoft.com/office/drawing/2014/main" id="{850DAB40-D9F9-EA19-4517-9881CE2FB6DC}"/>
              </a:ext>
            </a:extLst>
          </p:cNvPr>
          <p:cNvSpPr txBox="1"/>
          <p:nvPr/>
        </p:nvSpPr>
        <p:spPr>
          <a:xfrm>
            <a:off x="4219661" y="5763237"/>
            <a:ext cx="5819691" cy="369332"/>
          </a:xfrm>
          <a:prstGeom prst="rect">
            <a:avLst/>
          </a:prstGeom>
          <a:noFill/>
        </p:spPr>
        <p:txBody>
          <a:bodyPr wrap="square" rtlCol="0">
            <a:spAutoFit/>
          </a:bodyPr>
          <a:lstStyle/>
          <a:p>
            <a:r>
              <a:rPr lang="en-US" i="1" dirty="0"/>
              <a:t>From Princeton Bridging Divide Institute De-escalation guide</a:t>
            </a:r>
          </a:p>
        </p:txBody>
      </p:sp>
    </p:spTree>
    <p:extLst>
      <p:ext uri="{BB962C8B-B14F-4D97-AF65-F5344CB8AC3E}">
        <p14:creationId xmlns:p14="http://schemas.microsoft.com/office/powerpoint/2010/main" val="89820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336CE-010E-AB5C-DB87-C97B05843C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547BF3-90FC-29BF-1B60-3BA847D40861}"/>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Processing AV Ballots in the Precinct</a:t>
            </a:r>
            <a:endParaRPr lang="en-US" sz="3600"/>
          </a:p>
        </p:txBody>
      </p:sp>
      <p:cxnSp>
        <p:nvCxnSpPr>
          <p:cNvPr id="15" name="Straight Connector 14">
            <a:extLst>
              <a:ext uri="{FF2B5EF4-FFF2-40B4-BE49-F238E27FC236}">
                <a16:creationId xmlns:a16="http://schemas.microsoft.com/office/drawing/2014/main" id="{9C3BAB02-7A84-0AAD-F43E-FD5340A6F848}"/>
              </a:ext>
              <a:ext uri="{C183D7F6-B498-43B3-948B-1728B52AA6E4}">
                <adec:decorative xmlns:adec="http://schemas.microsoft.com/office/drawing/2017/decorative" val="1"/>
              </a:ext>
            </a:extLst>
          </p:cNvPr>
          <p:cNvCxnSpPr>
            <a:cxnSpLocks/>
          </p:cNvCxnSpPr>
          <p:nvPr/>
        </p:nvCxnSpPr>
        <p:spPr>
          <a:xfrm>
            <a:off x="723207"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AB4E9D-E1B6-27B5-42A4-23ECE617DF31}"/>
              </a:ext>
            </a:extLst>
          </p:cNvPr>
          <p:cNvSpPr txBox="1"/>
          <p:nvPr/>
        </p:nvSpPr>
        <p:spPr>
          <a:xfrm>
            <a:off x="723208" y="1166841"/>
            <a:ext cx="8839893" cy="4555093"/>
          </a:xfrm>
          <a:prstGeom prst="rect">
            <a:avLst/>
          </a:prstGeom>
          <a:noFill/>
        </p:spPr>
        <p:txBody>
          <a:bodyPr wrap="square" lIns="91440" tIns="45720" rIns="91440" bIns="45720" rtlCol="0" anchor="t">
            <a:spAutoFit/>
          </a:bodyPr>
          <a:lstStyle/>
          <a:p>
            <a:r>
              <a:rPr lang="en-US" b="1">
                <a:latin typeface="Open Sans"/>
                <a:ea typeface="Open Sans"/>
                <a:cs typeface="Open Sans"/>
              </a:rPr>
              <a:t>Election inspector duties:</a:t>
            </a:r>
          </a:p>
          <a:p>
            <a:pPr marL="742315" lvl="1" indent="-285115">
              <a:buFont typeface="Arial" panose="020B0604020202020204" pitchFamily="34" charset="0"/>
              <a:buChar char="•"/>
            </a:pPr>
            <a:r>
              <a:rPr lang="en-US" sz="1600">
                <a:latin typeface="Open Sans"/>
                <a:ea typeface="Open Sans"/>
                <a:cs typeface="Open Sans"/>
              </a:rPr>
              <a:t>When clerk delivers ballots to precinct, inspector must balance number of ballots received with the number of eligible ballots on the AV list before processing.</a:t>
            </a:r>
          </a:p>
          <a:p>
            <a:pPr marL="742315" lvl="1" indent="-285115">
              <a:buFont typeface="Arial" panose="020B0604020202020204" pitchFamily="34" charset="0"/>
              <a:buChar char="•"/>
            </a:pPr>
            <a:r>
              <a:rPr lang="en-US" sz="1600">
                <a:latin typeface="Open Sans"/>
                <a:ea typeface="Open Sans"/>
                <a:cs typeface="Open Sans"/>
              </a:rPr>
              <a:t>To track AV ballots processed in the precinct, use AV List of Voters report from QVF.</a:t>
            </a:r>
          </a:p>
          <a:p>
            <a:pPr marL="742315" lvl="1" indent="-285115">
              <a:buFont typeface="Arial" panose="020B0604020202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742315" lvl="1" indent="-285115">
              <a:buFont typeface="Arial" panose="020B0604020202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742315" lvl="1" indent="-285115">
              <a:buFont typeface="Arial" panose="020B0604020202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742315" lvl="1" indent="-285115">
              <a:buFont typeface="Arial" panose="020B0604020202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742315" lvl="1" indent="-285115">
              <a:buFont typeface="Arial" panose="020B0604020202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lvl="1"/>
            <a:endParaRPr lang="en-US" sz="1600">
              <a:latin typeface="Open Sans" panose="020B0606030504020204" pitchFamily="34" charset="0"/>
              <a:ea typeface="Open Sans" panose="020B0606030504020204" pitchFamily="34" charset="0"/>
              <a:cs typeface="Open Sans" panose="020B0606030504020204" pitchFamily="34" charset="0"/>
            </a:endParaRPr>
          </a:p>
          <a:p>
            <a:pPr lvl="1"/>
            <a:endParaRPr lang="en-US" sz="1600">
              <a:latin typeface="Open Sans" panose="020B0606030504020204" pitchFamily="34" charset="0"/>
              <a:ea typeface="Open Sans" panose="020B0606030504020204" pitchFamily="34" charset="0"/>
              <a:cs typeface="Open Sans" panose="020B0606030504020204" pitchFamily="34" charset="0"/>
            </a:endParaRPr>
          </a:p>
          <a:p>
            <a:pPr marL="742315" lvl="1" indent="-285115">
              <a:buFont typeface="Arial" panose="020B0604020202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742315" lvl="1" indent="-285115">
              <a:buFont typeface="Arial" panose="020B0604020202020204" pitchFamily="34" charset="0"/>
              <a:buChar char="•"/>
            </a:pPr>
            <a:r>
              <a:rPr lang="en-US" sz="1600">
                <a:latin typeface="Open Sans"/>
                <a:ea typeface="Open Sans"/>
                <a:cs typeface="Open Sans"/>
              </a:rPr>
              <a:t>Use no less than two election inspectors of differing political parties to open AV Return Envelopes, verify ballot number on stub with AV List.</a:t>
            </a:r>
          </a:p>
          <a:p>
            <a:pPr lvl="1"/>
            <a:endParaRPr lang="en-US" sz="1600">
              <a:latin typeface="Open Sans" panose="020B0606030504020204" pitchFamily="34" charset="0"/>
              <a:ea typeface="Open Sans" panose="020B0606030504020204" pitchFamily="34" charset="0"/>
              <a:cs typeface="Open Sans" panose="020B0606030504020204" pitchFamily="34" charset="0"/>
            </a:endParaRPr>
          </a:p>
          <a:p>
            <a:pPr marL="742315" lvl="1" indent="-285115">
              <a:buFont typeface="Arial" panose="020B0604020202020204" pitchFamily="34" charset="0"/>
              <a:buChar char="•"/>
            </a:pPr>
            <a:r>
              <a:rPr lang="en-US" sz="1600">
                <a:latin typeface="Open Sans"/>
                <a:ea typeface="Open Sans"/>
                <a:cs typeface="Open Sans"/>
              </a:rPr>
              <a:t>Duplication of AV ballots processed in the precinct cannot occur until after 8 p.m.  Ballots requiring duplication should be held in the auxiliary bin of the tabulator until that time.</a:t>
            </a:r>
            <a:endParaRPr lang="en-US">
              <a:latin typeface="Open Sans"/>
              <a:ea typeface="Open Sans"/>
              <a:cs typeface="Open Sans"/>
            </a:endParaRPr>
          </a:p>
        </p:txBody>
      </p:sp>
      <p:sp>
        <p:nvSpPr>
          <p:cNvPr id="4" name="Rectangle 3">
            <a:extLst>
              <a:ext uri="{FF2B5EF4-FFF2-40B4-BE49-F238E27FC236}">
                <a16:creationId xmlns:a16="http://schemas.microsoft.com/office/drawing/2014/main" id="{7A77AD12-C7FE-8013-BBA2-B3BD8B546A5B}"/>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9A92E14-A6B2-D18A-32D2-746818180EF6}"/>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43E1C32D-3F21-7231-13BB-ED2E3B3879C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840C3691-1BEC-8594-2926-21492F857D8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45</a:t>
            </a:fld>
            <a:endParaRPr lang="en-US"/>
          </a:p>
        </p:txBody>
      </p:sp>
      <p:sp>
        <p:nvSpPr>
          <p:cNvPr id="5" name="Rectangle 4">
            <a:extLst>
              <a:ext uri="{FF2B5EF4-FFF2-40B4-BE49-F238E27FC236}">
                <a16:creationId xmlns:a16="http://schemas.microsoft.com/office/drawing/2014/main" id="{853E08DE-5E30-CFFC-7FF8-7ED7DAB96D25}"/>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52C801-B8B8-A6B5-3B18-88961D61F915}"/>
              </a:ext>
            </a:extLst>
          </p:cNvPr>
          <p:cNvSpPr txBox="1"/>
          <p:nvPr/>
        </p:nvSpPr>
        <p:spPr>
          <a:xfrm>
            <a:off x="10258425" y="85725"/>
            <a:ext cx="1800225" cy="3785652"/>
          </a:xfrm>
          <a:prstGeom prst="rect">
            <a:avLst/>
          </a:prstGeom>
          <a:noFill/>
        </p:spPr>
        <p:txBody>
          <a:bodyPr wrap="square" lIns="91440" tIns="45720" rIns="91440" bIns="45720" rtlCol="0" anchor="t">
            <a:spAutoFit/>
          </a:bodyPr>
          <a:lstStyle/>
          <a:p>
            <a:r>
              <a:rPr lang="en-US" sz="1200" b="1">
                <a:latin typeface="Open Sans"/>
                <a:ea typeface="Open Sans"/>
                <a:cs typeface="Open Sans"/>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Election Officials' Manual Chapter 8</a:t>
            </a:r>
          </a:p>
          <a:p>
            <a:endParaRPr lang="en-US" sz="1200">
              <a:latin typeface="Open Sans"/>
              <a:ea typeface="Open Sans"/>
              <a:cs typeface="Open Sans"/>
            </a:endParaRPr>
          </a:p>
          <a:p>
            <a:r>
              <a:rPr lang="en-US" sz="1200">
                <a:latin typeface="Open Sans"/>
                <a:ea typeface="Open Sans"/>
                <a:cs typeface="Open Sans"/>
              </a:rPr>
              <a:t>Processing AV Ballots in the Precinct – Manual</a:t>
            </a:r>
          </a:p>
          <a:p>
            <a:endParaRPr lang="en-US" sz="1200">
              <a:latin typeface="Open Sans"/>
              <a:ea typeface="Open Sans"/>
              <a:cs typeface="Open Sans"/>
            </a:endParaRPr>
          </a:p>
          <a:p>
            <a:r>
              <a:rPr lang="en-US" sz="1200">
                <a:latin typeface="Open Sans"/>
                <a:ea typeface="Open Sans"/>
                <a:cs typeface="Open Sans"/>
              </a:rPr>
              <a:t>AV Process Training Tidbits</a:t>
            </a:r>
          </a:p>
          <a:p>
            <a:endParaRPr lang="en-US" sz="1200">
              <a:latin typeface="Open Sans"/>
              <a:ea typeface="Open Sans"/>
              <a:cs typeface="Open Sans"/>
            </a:endParaRPr>
          </a:p>
          <a:p>
            <a:r>
              <a:rPr lang="en-US" sz="1200">
                <a:latin typeface="Open Sans"/>
                <a:ea typeface="Open Sans"/>
                <a:cs typeface="Open Sans"/>
              </a:rPr>
              <a:t>Training Points Booklet 2026</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2" name="Content Placeholder 15" descr="AV list of voters example">
            <a:extLst>
              <a:ext uri="{FF2B5EF4-FFF2-40B4-BE49-F238E27FC236}">
                <a16:creationId xmlns:a16="http://schemas.microsoft.com/office/drawing/2014/main" id="{C042B5EA-5B3C-0EF7-11A7-80C4B444013F}"/>
              </a:ext>
            </a:extLst>
          </p:cNvPr>
          <p:cNvPicPr>
            <a:picLocks noChangeAspect="1"/>
          </p:cNvPicPr>
          <p:nvPr/>
        </p:nvPicPr>
        <p:blipFill>
          <a:blip r:embed="rId4"/>
          <a:srcRect b="8247"/>
          <a:stretch>
            <a:fillRect/>
          </a:stretch>
        </p:blipFill>
        <p:spPr>
          <a:xfrm>
            <a:off x="2796093" y="2368728"/>
            <a:ext cx="4580517" cy="1740817"/>
          </a:xfrm>
          <a:prstGeom prst="rect">
            <a:avLst/>
          </a:prstGeom>
          <a:ln>
            <a:solidFill>
              <a:schemeClr val="tx1"/>
            </a:solidFill>
          </a:ln>
        </p:spPr>
      </p:pic>
    </p:spTree>
    <p:extLst>
      <p:ext uri="{BB962C8B-B14F-4D97-AF65-F5344CB8AC3E}">
        <p14:creationId xmlns:p14="http://schemas.microsoft.com/office/powerpoint/2010/main" val="4141911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96965-6A39-C273-30A7-02ABEB27FC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933118-5CF6-C4A0-C699-E54E8F899067}"/>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Absent Voter Counting Boards</a:t>
            </a:r>
            <a:endParaRPr lang="en-US" sz="3600"/>
          </a:p>
        </p:txBody>
      </p:sp>
      <p:cxnSp>
        <p:nvCxnSpPr>
          <p:cNvPr id="15" name="Straight Connector 14">
            <a:extLst>
              <a:ext uri="{FF2B5EF4-FFF2-40B4-BE49-F238E27FC236}">
                <a16:creationId xmlns:a16="http://schemas.microsoft.com/office/drawing/2014/main" id="{66183F0B-1597-B580-5EDC-2DEE5E4C9DFE}"/>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52E5BA3-CBC3-4221-BE70-7EDABD99B40A}"/>
              </a:ext>
            </a:extLst>
          </p:cNvPr>
          <p:cNvSpPr txBox="1"/>
          <p:nvPr/>
        </p:nvSpPr>
        <p:spPr>
          <a:xfrm>
            <a:off x="723208" y="1166841"/>
            <a:ext cx="9316145" cy="487825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Open Sans"/>
                <a:ea typeface="Open Sans"/>
                <a:cs typeface="Open Sans"/>
              </a:rPr>
              <a:t>Absent </a:t>
            </a:r>
            <a:r>
              <a:rPr lang="en-US" b="1">
                <a:solidFill>
                  <a:prstClr val="black"/>
                </a:solidFill>
                <a:latin typeface="Open Sans"/>
                <a:ea typeface="Open Sans"/>
                <a:cs typeface="Open Sans"/>
              </a:rPr>
              <a:t>voter</a:t>
            </a:r>
            <a:r>
              <a:rPr kumimoji="0" lang="en-US" sz="1800" b="1" i="0" u="none" strike="noStrike" kern="1200" cap="none" spc="0" normalizeH="0" baseline="0" noProof="0">
                <a:ln>
                  <a:noFill/>
                </a:ln>
                <a:solidFill>
                  <a:prstClr val="black"/>
                </a:solidFill>
                <a:effectLst/>
                <a:uLnTx/>
                <a:uFillTx/>
                <a:latin typeface="Open Sans"/>
                <a:ea typeface="Open Sans"/>
                <a:cs typeface="Open Sans"/>
              </a:rPr>
              <a:t> </a:t>
            </a:r>
            <a:r>
              <a:rPr lang="en-US" b="1">
                <a:solidFill>
                  <a:prstClr val="black"/>
                </a:solidFill>
                <a:latin typeface="Open Sans"/>
                <a:ea typeface="Open Sans"/>
                <a:cs typeface="Open Sans"/>
              </a:rPr>
              <a:t>counting</a:t>
            </a:r>
            <a:r>
              <a:rPr kumimoji="0" lang="en-US" sz="1800" b="1" i="0" u="none" strike="noStrike" kern="1200" cap="none" spc="0" normalizeH="0" baseline="0" noProof="0">
                <a:ln>
                  <a:noFill/>
                </a:ln>
                <a:solidFill>
                  <a:prstClr val="black"/>
                </a:solidFill>
                <a:effectLst/>
                <a:uLnTx/>
                <a:uFillTx/>
                <a:latin typeface="Open Sans"/>
                <a:ea typeface="Open Sans"/>
                <a:cs typeface="Open Sans"/>
              </a:rPr>
              <a:t> </a:t>
            </a:r>
            <a:r>
              <a:rPr lang="en-US" b="1">
                <a:solidFill>
                  <a:prstClr val="black"/>
                </a:solidFill>
                <a:latin typeface="Open Sans"/>
                <a:ea typeface="Open Sans"/>
                <a:cs typeface="Open Sans"/>
              </a:rPr>
              <a:t>boards</a:t>
            </a:r>
            <a:r>
              <a:rPr kumimoji="0" lang="en-US" sz="1800" b="1" i="0" u="none" strike="noStrike" kern="1200" cap="none" spc="0" normalizeH="0" baseline="0" noProof="0">
                <a:ln>
                  <a:noFill/>
                </a:ln>
                <a:solidFill>
                  <a:prstClr val="black"/>
                </a:solidFill>
                <a:effectLst/>
                <a:uLnTx/>
                <a:uFillTx/>
                <a:latin typeface="Open Sans"/>
                <a:ea typeface="Open Sans"/>
                <a:cs typeface="Open Sans"/>
              </a:rPr>
              <a:t>:</a:t>
            </a:r>
          </a:p>
          <a:p>
            <a:pPr marL="742315" marR="0" lvl="1"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AV </a:t>
            </a:r>
            <a:r>
              <a:rPr lang="en-US" sz="1600">
                <a:solidFill>
                  <a:prstClr val="black"/>
                </a:solidFill>
                <a:latin typeface="Open Sans"/>
                <a:ea typeface="Open Sans"/>
                <a:cs typeface="Open Sans"/>
              </a:rPr>
              <a:t>counting</a:t>
            </a:r>
            <a:r>
              <a:rPr kumimoji="0" lang="en-US" sz="1600" b="0" i="0" u="none" strike="noStrike" kern="1200" cap="none" spc="0" normalizeH="0" baseline="0" noProof="0">
                <a:ln>
                  <a:noFill/>
                </a:ln>
                <a:solidFill>
                  <a:prstClr val="black"/>
                </a:solidFill>
                <a:effectLst/>
                <a:uLnTx/>
                <a:uFillTx/>
                <a:latin typeface="Open Sans"/>
                <a:ea typeface="Open Sans"/>
                <a:cs typeface="Open Sans"/>
              </a:rPr>
              <a:t> </a:t>
            </a:r>
            <a:r>
              <a:rPr lang="en-US" sz="1600">
                <a:solidFill>
                  <a:prstClr val="black"/>
                </a:solidFill>
                <a:latin typeface="Open Sans"/>
                <a:ea typeface="Open Sans"/>
                <a:cs typeface="Open Sans"/>
              </a:rPr>
              <a:t>board-specific</a:t>
            </a:r>
            <a:r>
              <a:rPr kumimoji="0" lang="en-US" sz="1600" b="0" i="0" u="none" strike="noStrike" kern="1200" cap="none" spc="0" normalizeH="0" baseline="0" noProof="0">
                <a:ln>
                  <a:noFill/>
                </a:ln>
                <a:solidFill>
                  <a:prstClr val="black"/>
                </a:solidFill>
                <a:effectLst/>
                <a:uLnTx/>
                <a:uFillTx/>
                <a:latin typeface="Open Sans"/>
                <a:ea typeface="Open Sans"/>
                <a:cs typeface="Open Sans"/>
              </a:rPr>
              <a:t> </a:t>
            </a:r>
            <a:r>
              <a:rPr lang="en-US" sz="1600">
                <a:solidFill>
                  <a:prstClr val="black"/>
                </a:solidFill>
                <a:latin typeface="Open Sans"/>
                <a:ea typeface="Open Sans"/>
                <a:cs typeface="Open Sans"/>
              </a:rPr>
              <a:t>pollbook</a:t>
            </a:r>
            <a:r>
              <a:rPr kumimoji="0" lang="en-US" sz="1600" b="0" i="0" u="none" strike="noStrike" kern="1200" cap="none" spc="0" normalizeH="0" baseline="0" noProof="0">
                <a:ln>
                  <a:noFill/>
                </a:ln>
                <a:solidFill>
                  <a:prstClr val="black"/>
                </a:solidFill>
                <a:effectLst/>
                <a:uLnTx/>
                <a:uFillTx/>
                <a:latin typeface="Open Sans"/>
                <a:ea typeface="Open Sans"/>
                <a:cs typeface="Open Sans"/>
              </a:rPr>
              <a:t> required with oaths, ballot summary, remarks, etc.</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742315" marR="0" lvl="1"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prstClr val="black"/>
                </a:solidFill>
                <a:latin typeface="Open Sans"/>
                <a:ea typeface="Open Sans"/>
                <a:cs typeface="Open Sans"/>
              </a:rPr>
              <a:t>Poll watchers/challengers must sign oath to enter</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742315" lvl="1" indent="-285115">
              <a:buFont typeface="Arial" panose="020B0604020202020204" pitchFamily="34" charset="0"/>
              <a:buChar char="•"/>
              <a:defRPr/>
            </a:pPr>
            <a:r>
              <a:rPr kumimoji="0" lang="en-US" sz="1600" b="1" i="0" u="none" strike="noStrike" kern="1200" cap="none" spc="0" normalizeH="0" baseline="0" noProof="0">
                <a:ln>
                  <a:noFill/>
                </a:ln>
                <a:solidFill>
                  <a:prstClr val="black"/>
                </a:solidFill>
                <a:effectLst/>
                <a:uLnTx/>
                <a:uFillTx/>
                <a:latin typeface="Open Sans"/>
                <a:ea typeface="Open Sans"/>
                <a:cs typeface="Open Sans"/>
              </a:rPr>
              <a:t>Early AV </a:t>
            </a:r>
            <a:r>
              <a:rPr lang="en-US" sz="1600" b="1">
                <a:solidFill>
                  <a:prstClr val="black"/>
                </a:solidFill>
                <a:latin typeface="Open Sans"/>
                <a:ea typeface="Open Sans"/>
                <a:cs typeface="Open Sans"/>
              </a:rPr>
              <a:t>processing</a:t>
            </a:r>
            <a:r>
              <a:rPr kumimoji="0" lang="en-US" sz="1600" b="0" i="0" u="none" strike="noStrike" kern="1200" cap="none" spc="0" normalizeH="0" baseline="0" noProof="0">
                <a:ln>
                  <a:noFill/>
                </a:ln>
                <a:solidFill>
                  <a:prstClr val="black"/>
                </a:solidFill>
                <a:effectLst/>
                <a:uLnTx/>
                <a:uFillTx/>
                <a:latin typeface="Open Sans"/>
                <a:ea typeface="Open Sans"/>
                <a:cs typeface="Open Sans"/>
              </a:rPr>
              <a:t>:</a:t>
            </a:r>
            <a:r>
              <a:rPr lang="en-US" sz="1600">
                <a:latin typeface="Open Sans"/>
                <a:ea typeface="Open Sans"/>
                <a:cs typeface="Open Sans"/>
              </a:rPr>
              <a:t> AVCBs can be convened to process </a:t>
            </a:r>
            <a:r>
              <a:rPr lang="en-US" sz="1600" i="1">
                <a:latin typeface="Open Sans"/>
                <a:ea typeface="Open Sans"/>
                <a:cs typeface="Open Sans"/>
              </a:rPr>
              <a:t>and tabulate</a:t>
            </a:r>
            <a:r>
              <a:rPr lang="en-US" sz="1600">
                <a:latin typeface="Open Sans"/>
                <a:ea typeface="Open Sans"/>
                <a:cs typeface="Open Sans"/>
              </a:rPr>
              <a:t> AV ballots before Election Day</a:t>
            </a:r>
          </a:p>
          <a:p>
            <a:pPr marL="1199515" lvl="2" indent="-285115">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Jurisdictions of fewer than 5,000 residents can establish AVCBs to process and tabulate ballots on the Monday before Election Day</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1199515" lvl="2" indent="-285115">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Jurisdictions of 5,000 or more residents can establish AVCBs to process and tabulate AV ballots any of the 8 days before Election Day (up to the second Monday before)</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315" marR="0" lvl="1"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Specialized </a:t>
            </a:r>
            <a:r>
              <a:rPr lang="en-US" sz="1600">
                <a:solidFill>
                  <a:prstClr val="black"/>
                </a:solidFill>
                <a:latin typeface="Open Sans"/>
                <a:ea typeface="Open Sans"/>
                <a:cs typeface="Open Sans"/>
              </a:rPr>
              <a:t>inspector</a:t>
            </a:r>
            <a:r>
              <a:rPr kumimoji="0" lang="en-US" sz="1600" b="0" i="0" u="none" strike="noStrike" kern="1200" cap="none" spc="0" normalizeH="0" baseline="0" noProof="0">
                <a:ln>
                  <a:noFill/>
                </a:ln>
                <a:solidFill>
                  <a:prstClr val="black"/>
                </a:solidFill>
                <a:effectLst/>
                <a:uLnTx/>
                <a:uFillTx/>
                <a:latin typeface="Open Sans"/>
                <a:ea typeface="Open Sans"/>
                <a:cs typeface="Open Sans"/>
              </a:rPr>
              <a:t> </a:t>
            </a:r>
            <a:r>
              <a:rPr lang="en-US" sz="1600">
                <a:solidFill>
                  <a:prstClr val="black"/>
                </a:solidFill>
                <a:latin typeface="Open Sans"/>
                <a:ea typeface="Open Sans"/>
                <a:cs typeface="Open Sans"/>
              </a:rPr>
              <a:t>teams</a:t>
            </a:r>
            <a:r>
              <a:rPr kumimoji="0" lang="en-US" sz="1600" b="0" i="0" u="none" strike="noStrike" kern="1200" cap="none" spc="0" normalizeH="0" baseline="0" noProof="0">
                <a:ln>
                  <a:noFill/>
                </a:ln>
                <a:solidFill>
                  <a:prstClr val="black"/>
                </a:solidFill>
                <a:effectLst/>
                <a:uLnTx/>
                <a:uFillTx/>
                <a:latin typeface="Open Sans"/>
                <a:ea typeface="Open Sans"/>
                <a:cs typeface="Open Sans"/>
              </a:rPr>
              <a:t>/</a:t>
            </a:r>
            <a:r>
              <a:rPr lang="en-US" sz="1600">
                <a:solidFill>
                  <a:prstClr val="black"/>
                </a:solidFill>
                <a:latin typeface="Open Sans"/>
                <a:ea typeface="Open Sans"/>
                <a:cs typeface="Open Sans"/>
              </a:rPr>
              <a:t>training</a:t>
            </a:r>
            <a:r>
              <a:rPr kumimoji="0" lang="en-US" sz="1600" b="0" i="0" u="none" strike="noStrike" kern="1200" cap="none" spc="0" normalizeH="0" baseline="0" noProof="0">
                <a:ln>
                  <a:noFill/>
                </a:ln>
                <a:solidFill>
                  <a:prstClr val="black"/>
                </a:solidFill>
                <a:effectLst/>
                <a:uLnTx/>
                <a:uFillTx/>
                <a:latin typeface="Open Sans"/>
                <a:ea typeface="Open Sans"/>
                <a:cs typeface="Open Sans"/>
              </a:rPr>
              <a:t>:</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1199515" marR="0" lvl="2"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Duplication</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1199515" marR="0" lvl="2"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Adjudication</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1199515" marR="0" lvl="2"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Help </a:t>
            </a:r>
            <a:r>
              <a:rPr lang="en-US" sz="1600">
                <a:solidFill>
                  <a:prstClr val="black"/>
                </a:solidFill>
                <a:latin typeface="Open Sans"/>
                <a:ea typeface="Open Sans"/>
                <a:cs typeface="Open Sans"/>
              </a:rPr>
              <a:t>desk</a:t>
            </a:r>
            <a:r>
              <a:rPr kumimoji="0" lang="en-US" sz="1600" b="0" i="0" u="none" strike="noStrike" kern="1200" cap="none" spc="0" normalizeH="0" baseline="0" noProof="0">
                <a:ln>
                  <a:noFill/>
                </a:ln>
                <a:solidFill>
                  <a:prstClr val="black"/>
                </a:solidFill>
                <a:effectLst/>
                <a:uLnTx/>
                <a:uFillTx/>
                <a:latin typeface="Open Sans"/>
                <a:ea typeface="Open Sans"/>
                <a:cs typeface="Open Sans"/>
              </a:rPr>
              <a:t>/</a:t>
            </a:r>
            <a:r>
              <a:rPr lang="en-US" sz="1600">
                <a:solidFill>
                  <a:prstClr val="black"/>
                </a:solidFill>
                <a:latin typeface="Open Sans"/>
                <a:ea typeface="Open Sans"/>
                <a:cs typeface="Open Sans"/>
              </a:rPr>
              <a:t>troubleshooting</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315" marR="0" lvl="1"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Important remarks while processing:</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1199515" marR="0" lvl="2"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Wrong election ballot</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1199515" marR="0" lvl="2"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Two ballots in one envelope</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a:p>
            <a:pPr marL="1199515" marR="0" lvl="2" indent="-2851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a:ea typeface="Open Sans"/>
                <a:cs typeface="Open Sans"/>
              </a:rPr>
              <a:t>Empty envelope/missing ballot</a:t>
            </a:r>
            <a:endParaRPr lang="en-US" sz="16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4" name="Rectangle 3">
            <a:extLst>
              <a:ext uri="{FF2B5EF4-FFF2-40B4-BE49-F238E27FC236}">
                <a16:creationId xmlns:a16="http://schemas.microsoft.com/office/drawing/2014/main" id="{5E2BE097-4C81-976F-AA47-553D7026F7A8}"/>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BED8A58-ABC3-539C-4BEE-AF66308C3275}"/>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10B0597E-9F2C-FE4E-825B-D57C232D2C5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F0A655B2-63CF-DF58-1259-2E42BF5B26D0}"/>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46</a:t>
            </a:fld>
            <a:endParaRPr lang="en-US"/>
          </a:p>
        </p:txBody>
      </p:sp>
      <p:sp>
        <p:nvSpPr>
          <p:cNvPr id="5" name="Rectangle 4">
            <a:extLst>
              <a:ext uri="{FF2B5EF4-FFF2-40B4-BE49-F238E27FC236}">
                <a16:creationId xmlns:a16="http://schemas.microsoft.com/office/drawing/2014/main" id="{A8D299CF-B467-C0CF-DD6B-43A9A1EC73E5}"/>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29C270-F596-33DB-0B8A-61A4DF759290}"/>
              </a:ext>
            </a:extLst>
          </p:cNvPr>
          <p:cNvSpPr txBox="1"/>
          <p:nvPr/>
        </p:nvSpPr>
        <p:spPr>
          <a:xfrm>
            <a:off x="10258428" y="85725"/>
            <a:ext cx="1800225" cy="5632311"/>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r>
              <a:rPr lang="en-US" sz="1200">
                <a:latin typeface="Open Sans" panose="020B0606030504020204" pitchFamily="34" charset="0"/>
                <a:ea typeface="Open Sans" panose="020B0606030504020204" pitchFamily="34" charset="0"/>
                <a:cs typeface="Open Sans" panose="020B0606030504020204" pitchFamily="34" charset="0"/>
              </a:rPr>
              <a:t>Sequestration is no longer required</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In order to process before Election Day, clerk of jurisdiction </a:t>
            </a:r>
            <a:r>
              <a:rPr lang="en-US" sz="1200" b="1">
                <a:latin typeface="Open Sans" panose="020B0606030504020204" pitchFamily="34" charset="0"/>
                <a:ea typeface="Open Sans" panose="020B0606030504020204" pitchFamily="34" charset="0"/>
                <a:cs typeface="Open Sans" panose="020B0606030504020204" pitchFamily="34" charset="0"/>
              </a:rPr>
              <a:t>must</a:t>
            </a:r>
            <a:r>
              <a:rPr lang="en-US" sz="1200">
                <a:latin typeface="Open Sans" panose="020B0606030504020204" pitchFamily="34" charset="0"/>
                <a:ea typeface="Open Sans" panose="020B0606030504020204" pitchFamily="34" charset="0"/>
                <a:cs typeface="Open Sans" panose="020B0606030504020204" pitchFamily="34" charset="0"/>
              </a:rPr>
              <a:t> notify department of state by legal deadline.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Officials' Manual Chapter 8</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AVCB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AV Process Training Tidbits</a:t>
            </a:r>
          </a:p>
          <a:p>
            <a:endParaRPr lang="en-US" sz="1200">
              <a:latin typeface="Open Sans"/>
              <a:ea typeface="Open Sans"/>
              <a:cs typeface="Open Sans"/>
            </a:endParaRPr>
          </a:p>
          <a:p>
            <a:r>
              <a:rPr lang="en-US" sz="1200">
                <a:latin typeface="Open Sans"/>
                <a:ea typeface="Open Sans"/>
                <a:cs typeface="Open Sans"/>
              </a:rPr>
              <a:t>Training Points Booklet 2026</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4615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4F1B-7E7B-190A-3FCE-F3805B7DF1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52F233-A226-A3A0-9FE7-7647F141EE57}"/>
              </a:ext>
            </a:extLst>
          </p:cNvPr>
          <p:cNvSpPr>
            <a:spLocks noGrp="1"/>
          </p:cNvSpPr>
          <p:nvPr>
            <p:ph type="title"/>
          </p:nvPr>
        </p:nvSpPr>
        <p:spPr>
          <a:xfrm>
            <a:off x="617191" y="365127"/>
            <a:ext cx="9476394" cy="801716"/>
          </a:xfrm>
        </p:spPr>
        <p:txBody>
          <a:bodyPr>
            <a:normAutofit/>
          </a:bodyPr>
          <a:lstStyle/>
          <a:p>
            <a:r>
              <a:rPr lang="en-US" sz="3600">
                <a:solidFill>
                  <a:srgbClr val="222A89"/>
                </a:solidFill>
              </a:rPr>
              <a:t>Ballot Duplication</a:t>
            </a:r>
            <a:endParaRPr lang="en-US" sz="3600"/>
          </a:p>
        </p:txBody>
      </p:sp>
      <p:cxnSp>
        <p:nvCxnSpPr>
          <p:cNvPr id="15" name="Straight Connector 14">
            <a:extLst>
              <a:ext uri="{FF2B5EF4-FFF2-40B4-BE49-F238E27FC236}">
                <a16:creationId xmlns:a16="http://schemas.microsoft.com/office/drawing/2014/main" id="{036BFD9D-BD8C-4D48-76E8-0E81D583FF6A}"/>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488B8A7-85C2-7EB7-66A9-907401D930C1}"/>
              </a:ext>
              <a:ext uri="{C183D7F6-B498-43B3-948B-1728B52AA6E4}">
                <adec:decorative xmlns:adec="http://schemas.microsoft.com/office/drawing/2017/decorative" val="1"/>
              </a:ext>
            </a:extLst>
          </p:cNvPr>
          <p:cNvSpPr txBox="1"/>
          <p:nvPr/>
        </p:nvSpPr>
        <p:spPr>
          <a:xfrm>
            <a:off x="723208" y="1166841"/>
            <a:ext cx="8839893" cy="369332"/>
          </a:xfrm>
          <a:prstGeom prst="rect">
            <a:avLst/>
          </a:prstGeom>
          <a:noFill/>
        </p:spPr>
        <p:txBody>
          <a:bodyPr wrap="square" rtlCol="0">
            <a:spAutoFit/>
          </a:bodyPr>
          <a:lstStyle/>
          <a:p>
            <a:pPr>
              <a:spcAft>
                <a:spcPts val="1200"/>
              </a:spcAft>
            </a:pPr>
            <a:endParaRPr lang="en-US">
              <a:latin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DEB55A4-0746-80A1-5BA2-3285DDCC0ADA}"/>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9A24449D-01E3-643F-E695-3CBDC8428640}"/>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9DA91172-E44A-DCB5-03F2-C810BF79522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4902A448-6A09-4214-8DB1-62BF362B2566}"/>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47</a:t>
            </a:fld>
            <a:endParaRPr lang="en-US"/>
          </a:p>
        </p:txBody>
      </p:sp>
      <p:sp>
        <p:nvSpPr>
          <p:cNvPr id="5" name="Rectangle 4">
            <a:extLst>
              <a:ext uri="{FF2B5EF4-FFF2-40B4-BE49-F238E27FC236}">
                <a16:creationId xmlns:a16="http://schemas.microsoft.com/office/drawing/2014/main" id="{2858884F-5094-050A-E64A-7090330C0B54}"/>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9331A40-B85C-8944-6E4C-2555A40A7709}"/>
              </a:ext>
            </a:extLst>
          </p:cNvPr>
          <p:cNvSpPr txBox="1"/>
          <p:nvPr/>
        </p:nvSpPr>
        <p:spPr>
          <a:xfrm>
            <a:off x="10258428" y="85725"/>
            <a:ext cx="1800225" cy="5447645"/>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Ballot duplication mostly occurs when processing AV ballots, but may be needed on Election Day for ballots in the auxiliary bin.</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Can occur during the day in AVCB.</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Processing AV Ballots in the Precinct - Manual</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AVCB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Training Points Booklet 2026</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E2E27582-198A-B28F-EFB4-1BBEF60049E3}"/>
              </a:ext>
            </a:extLst>
          </p:cNvPr>
          <p:cNvSpPr txBox="1"/>
          <p:nvPr/>
        </p:nvSpPr>
        <p:spPr>
          <a:xfrm>
            <a:off x="599381" y="1067333"/>
            <a:ext cx="9316146" cy="923330"/>
          </a:xfrm>
          <a:prstGeom prst="rect">
            <a:avLst/>
          </a:prstGeom>
          <a:noFill/>
        </p:spPr>
        <p:txBody>
          <a:bodyPr wrap="square" rtlCol="0">
            <a:spAutoFit/>
          </a:bodyPr>
          <a:lstStyle/>
          <a:p>
            <a:pPr>
              <a:spcAft>
                <a:spcPts val="1200"/>
              </a:spcAft>
            </a:pPr>
            <a:r>
              <a:rPr lang="en-US">
                <a:latin typeface="Open Sans" panose="020B0606030504020204" pitchFamily="34" charset="0"/>
                <a:ea typeface="Open Sans" panose="020B0606030504020204" pitchFamily="34" charset="0"/>
                <a:cs typeface="Open Sans" panose="020B0606030504020204" pitchFamily="34" charset="0"/>
              </a:rPr>
              <a:t>Ballots unable to be read by the tabulator at first (including FWABs and electronic MOVE ballots) should be duplicated after the polls close by two inspectors of different political parties.</a:t>
            </a:r>
          </a:p>
        </p:txBody>
      </p:sp>
      <p:sp>
        <p:nvSpPr>
          <p:cNvPr id="13" name="TextBox 12">
            <a:extLst>
              <a:ext uri="{FF2B5EF4-FFF2-40B4-BE49-F238E27FC236}">
                <a16:creationId xmlns:a16="http://schemas.microsoft.com/office/drawing/2014/main" id="{4C0C847D-9E9E-408D-B03C-0DE346CF6522}"/>
              </a:ext>
            </a:extLst>
          </p:cNvPr>
          <p:cNvSpPr txBox="1"/>
          <p:nvPr/>
        </p:nvSpPr>
        <p:spPr>
          <a:xfrm>
            <a:off x="599381" y="1925064"/>
            <a:ext cx="4974103" cy="4370427"/>
          </a:xfrm>
          <a:prstGeom prst="rect">
            <a:avLst/>
          </a:prstGeom>
          <a:noFill/>
        </p:spPr>
        <p:txBody>
          <a:bodyPr wrap="square" lIns="91440" tIns="45720" rIns="91440" bIns="45720" anchor="t">
            <a:spAutoFit/>
          </a:bodyPr>
          <a:lstStyle/>
          <a:p>
            <a:pPr>
              <a:spcAft>
                <a:spcPts val="1200"/>
              </a:spcAft>
            </a:pPr>
            <a:r>
              <a:rPr lang="en-US" sz="1600" b="1">
                <a:latin typeface="Open Sans"/>
                <a:ea typeface="Open Sans"/>
                <a:cs typeface="Open Sans"/>
              </a:rPr>
              <a:t>Process:</a:t>
            </a:r>
          </a:p>
          <a:p>
            <a:pPr marL="285750" indent="-285750">
              <a:spcAft>
                <a:spcPts val="1200"/>
              </a:spcAft>
              <a:buFont typeface="Arial" panose="020B0604020202020204" pitchFamily="34" charset="0"/>
              <a:buChar char="•"/>
            </a:pPr>
            <a:r>
              <a:rPr lang="en-US" sz="1600">
                <a:latin typeface="Open Sans"/>
                <a:ea typeface="Open Sans"/>
                <a:cs typeface="Open Sans"/>
              </a:rPr>
              <a:t>Write “Dup 1” on an unused ballot (not the stub). </a:t>
            </a:r>
          </a:p>
          <a:p>
            <a:pPr marL="285750" indent="-285750">
              <a:spcAft>
                <a:spcPts val="1200"/>
              </a:spcAft>
              <a:buFont typeface="Arial" panose="020B0604020202020204" pitchFamily="34" charset="0"/>
              <a:buChar char="•"/>
            </a:pPr>
            <a:r>
              <a:rPr lang="en-US" sz="1600">
                <a:latin typeface="Open Sans"/>
                <a:ea typeface="Open Sans"/>
                <a:cs typeface="Open Sans"/>
              </a:rPr>
              <a:t>Write “</a:t>
            </a:r>
            <a:r>
              <a:rPr lang="en-US" sz="1600" err="1">
                <a:latin typeface="Open Sans"/>
                <a:ea typeface="Open Sans"/>
                <a:cs typeface="Open Sans"/>
              </a:rPr>
              <a:t>Orig</a:t>
            </a:r>
            <a:r>
              <a:rPr lang="en-US" sz="1600">
                <a:latin typeface="Open Sans"/>
                <a:ea typeface="Open Sans"/>
                <a:cs typeface="Open Sans"/>
              </a:rPr>
              <a:t> 1” on the voted ballot. </a:t>
            </a:r>
          </a:p>
          <a:p>
            <a:pPr marL="285750" indent="-285750">
              <a:spcAft>
                <a:spcPts val="1200"/>
              </a:spcAft>
              <a:buFont typeface="Arial" panose="020B0604020202020204" pitchFamily="34" charset="0"/>
              <a:buChar char="•"/>
            </a:pPr>
            <a:r>
              <a:rPr lang="en-US" sz="1600">
                <a:latin typeface="Open Sans"/>
                <a:ea typeface="Open Sans"/>
                <a:cs typeface="Open Sans"/>
              </a:rPr>
              <a:t>Following validity standards, use the reader/checker method to copy the valid votes onto Dup 1.</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1200"/>
              </a:spcAft>
              <a:buFont typeface="Arial" panose="020B0604020202020204" pitchFamily="34" charset="0"/>
              <a:buChar char="•"/>
            </a:pPr>
            <a:r>
              <a:rPr lang="en-US" sz="1600">
                <a:latin typeface="Open Sans"/>
                <a:ea typeface="Open Sans"/>
                <a:cs typeface="Open Sans"/>
              </a:rPr>
              <a:t>Marks must be in target area and consistent to count.</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200"/>
              </a:spcAft>
              <a:buFont typeface="Arial" panose="020B0604020202020204" pitchFamily="34" charset="0"/>
              <a:buChar char="•"/>
            </a:pPr>
            <a:r>
              <a:rPr lang="en-US" sz="1600">
                <a:latin typeface="Open Sans"/>
                <a:ea typeface="Open Sans"/>
                <a:cs typeface="Open Sans"/>
              </a:rPr>
              <a:t>Place duplicated ballot in tabulator. </a:t>
            </a:r>
          </a:p>
          <a:p>
            <a:pPr marL="285750" indent="-285750">
              <a:spcAft>
                <a:spcPts val="1200"/>
              </a:spcAft>
              <a:buFont typeface="Arial" panose="020B0604020202020204" pitchFamily="34" charset="0"/>
              <a:buChar char="•"/>
            </a:pPr>
            <a:r>
              <a:rPr lang="en-US" sz="1600">
                <a:latin typeface="Open Sans"/>
                <a:ea typeface="Open Sans"/>
                <a:cs typeface="Open Sans"/>
              </a:rPr>
              <a:t>Place original ballot in Original Ballot Envelope. </a:t>
            </a:r>
          </a:p>
          <a:p>
            <a:pPr marL="285750" indent="-285750">
              <a:spcAft>
                <a:spcPts val="1200"/>
              </a:spcAft>
              <a:buFont typeface="Arial" panose="020B0604020202020204" pitchFamily="34" charset="0"/>
              <a:buChar char="•"/>
            </a:pPr>
            <a:r>
              <a:rPr lang="en-US" sz="1600">
                <a:latin typeface="Open Sans"/>
                <a:ea typeface="Open Sans"/>
                <a:cs typeface="Open Sans"/>
              </a:rPr>
              <a:t>Repeat as necessary, using the next sequential number (Orig./Dup. 2, 3, etc.).</a:t>
            </a:r>
          </a:p>
        </p:txBody>
      </p:sp>
      <p:pic>
        <p:nvPicPr>
          <p:cNvPr id="14" name="Picture 13" descr="Text&#10;&#10;Description automatically generated with low confidence, Picture">
            <a:extLst>
              <a:ext uri="{FF2B5EF4-FFF2-40B4-BE49-F238E27FC236}">
                <a16:creationId xmlns:a16="http://schemas.microsoft.com/office/drawing/2014/main" id="{95B7B835-2EBE-7D1A-F368-49FFDAF22A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3484" y="3804642"/>
            <a:ext cx="4537857" cy="1637371"/>
          </a:xfrm>
          <a:prstGeom prst="rect">
            <a:avLst/>
          </a:prstGeom>
          <a:noFill/>
          <a:ln>
            <a:noFill/>
          </a:ln>
        </p:spPr>
      </p:pic>
      <p:pic>
        <p:nvPicPr>
          <p:cNvPr id="16" name="Picture 15" descr="Text&#10;&#10;Description automatically generated with low confidence, Picture">
            <a:extLst>
              <a:ext uri="{FF2B5EF4-FFF2-40B4-BE49-F238E27FC236}">
                <a16:creationId xmlns:a16="http://schemas.microsoft.com/office/drawing/2014/main" id="{E7ACF945-8131-F42A-A0EC-D40459318D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6646" y="2071612"/>
            <a:ext cx="4546939" cy="1561575"/>
          </a:xfrm>
          <a:prstGeom prst="rect">
            <a:avLst/>
          </a:prstGeom>
          <a:noFill/>
          <a:ln>
            <a:noFill/>
          </a:ln>
        </p:spPr>
      </p:pic>
    </p:spTree>
    <p:extLst>
      <p:ext uri="{BB962C8B-B14F-4D97-AF65-F5344CB8AC3E}">
        <p14:creationId xmlns:p14="http://schemas.microsoft.com/office/powerpoint/2010/main" val="2552124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valid ballot mar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57" y="2662572"/>
            <a:ext cx="2971799" cy="174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descr="Examples of valid ballot markings that may not be read by a tabulato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98736" y="1295401"/>
            <a:ext cx="4038600" cy="1115261"/>
          </a:xfrm>
        </p:spPr>
      </p:pic>
      <p:graphicFrame>
        <p:nvGraphicFramePr>
          <p:cNvPr id="5" name="Content Placeholder 4" descr="Labels reading &quot;Valid markings&quot; and &quot;invalid markings&quot;"/>
          <p:cNvGraphicFramePr>
            <a:graphicFrameLocks noGrp="1"/>
          </p:cNvGraphicFramePr>
          <p:nvPr>
            <p:ph sz="half" idx="1"/>
            <p:extLst>
              <p:ext uri="{D42A27DB-BD31-4B8C-83A1-F6EECF244321}">
                <p14:modId xmlns:p14="http://schemas.microsoft.com/office/powerpoint/2010/main" val="1285253042"/>
              </p:ext>
            </p:extLst>
          </p:nvPr>
        </p:nvGraphicFramePr>
        <p:xfrm>
          <a:off x="1657091" y="1676400"/>
          <a:ext cx="4038600" cy="44541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le 3"/>
          <p:cNvSpPr>
            <a:spLocks noGrp="1"/>
          </p:cNvSpPr>
          <p:nvPr>
            <p:ph type="title"/>
          </p:nvPr>
        </p:nvSpPr>
        <p:spPr>
          <a:xfrm>
            <a:off x="516704" y="107223"/>
            <a:ext cx="9639879" cy="1325563"/>
          </a:xfrm>
        </p:spPr>
        <p:txBody>
          <a:bodyPr>
            <a:normAutofit/>
          </a:bodyPr>
          <a:lstStyle/>
          <a:p>
            <a:r>
              <a:rPr lang="en-US" sz="3200">
                <a:solidFill>
                  <a:srgbClr val="222A89"/>
                </a:solidFill>
              </a:rPr>
              <a:t>Processing False Reads on Ballots for Duplication</a:t>
            </a:r>
          </a:p>
        </p:txBody>
      </p:sp>
      <p:pic>
        <p:nvPicPr>
          <p:cNvPr id="9" name="Picture 8" descr="Voter ballot correcti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7773" y="1287544"/>
            <a:ext cx="4114800" cy="1240972"/>
          </a:xfrm>
          <a:prstGeom prst="rect">
            <a:avLst/>
          </a:prstGeom>
        </p:spPr>
      </p:pic>
      <p:pic>
        <p:nvPicPr>
          <p:cNvPr id="2051" name="Picture 3" descr="Stray marks on a ball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3252" y="2743436"/>
            <a:ext cx="923925" cy="19598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Labels reading &quot;corrections&quot; and &quot;stray marks&quot;"/>
          <p:cNvGrpSpPr/>
          <p:nvPr/>
        </p:nvGrpSpPr>
        <p:grpSpPr>
          <a:xfrm>
            <a:off x="4725713" y="2350426"/>
            <a:ext cx="4173077" cy="3060184"/>
            <a:chOff x="4952987" y="3721615"/>
            <a:chExt cx="4173077" cy="3060184"/>
          </a:xfrm>
        </p:grpSpPr>
        <p:sp>
          <p:nvSpPr>
            <p:cNvPr id="3" name="Rectangle 2"/>
            <p:cNvSpPr/>
            <p:nvPr/>
          </p:nvSpPr>
          <p:spPr>
            <a:xfrm>
              <a:off x="4952987" y="5875454"/>
              <a:ext cx="480136" cy="906345"/>
            </a:xfrm>
            <a:prstGeom prst="rect">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p:cNvSpPr/>
            <p:nvPr/>
          </p:nvSpPr>
          <p:spPr>
            <a:xfrm>
              <a:off x="7069955" y="3721615"/>
              <a:ext cx="2056109" cy="461961"/>
            </a:xfrm>
            <a:custGeom>
              <a:avLst/>
              <a:gdLst>
                <a:gd name="connsiteX0" fmla="*/ 0 w 3350768"/>
                <a:gd name="connsiteY0" fmla="*/ 0 h 693366"/>
                <a:gd name="connsiteX1" fmla="*/ 3350768 w 3350768"/>
                <a:gd name="connsiteY1" fmla="*/ 0 h 693366"/>
                <a:gd name="connsiteX2" fmla="*/ 3350768 w 3350768"/>
                <a:gd name="connsiteY2" fmla="*/ 693366 h 693366"/>
                <a:gd name="connsiteX3" fmla="*/ 0 w 3350768"/>
                <a:gd name="connsiteY3" fmla="*/ 693366 h 693366"/>
                <a:gd name="connsiteX4" fmla="*/ 0 w 3350768"/>
                <a:gd name="connsiteY4" fmla="*/ 0 h 693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768" h="693366">
                  <a:moveTo>
                    <a:pt x="0" y="0"/>
                  </a:moveTo>
                  <a:lnTo>
                    <a:pt x="3350768" y="0"/>
                  </a:lnTo>
                  <a:lnTo>
                    <a:pt x="3350768" y="693366"/>
                  </a:lnTo>
                  <a:lnTo>
                    <a:pt x="0" y="693366"/>
                  </a:lnTo>
                  <a:lnTo>
                    <a:pt x="0" y="0"/>
                  </a:lnTo>
                  <a:close/>
                </a:path>
              </a:pathLst>
            </a:custGeom>
            <a:solidFill>
              <a:srgbClr val="222A8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1600200">
                <a:lnSpc>
                  <a:spcPct val="90000"/>
                </a:lnSpc>
                <a:spcBef>
                  <a:spcPct val="0"/>
                </a:spcBef>
                <a:spcAft>
                  <a:spcPct val="5000"/>
                </a:spcAft>
              </a:pPr>
              <a:r>
                <a:rPr lang="en-US" sz="2400"/>
                <a:t>Corrections</a:t>
              </a:r>
            </a:p>
          </p:txBody>
        </p:sp>
        <p:sp>
          <p:nvSpPr>
            <p:cNvPr id="13" name="Rectangle 12"/>
            <p:cNvSpPr/>
            <p:nvPr/>
          </p:nvSpPr>
          <p:spPr>
            <a:xfrm flipH="1" flipV="1">
              <a:off x="5181604" y="5980981"/>
              <a:ext cx="274965" cy="800818"/>
            </a:xfrm>
            <a:prstGeom prst="rect">
              <a:avLst/>
            </a:prstGeom>
            <a:no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p:cNvSpPr/>
            <p:nvPr/>
          </p:nvSpPr>
          <p:spPr>
            <a:xfrm>
              <a:off x="7194665" y="5537349"/>
              <a:ext cx="1894761" cy="456718"/>
            </a:xfrm>
            <a:custGeom>
              <a:avLst/>
              <a:gdLst>
                <a:gd name="connsiteX0" fmla="*/ 0 w 3301998"/>
                <a:gd name="connsiteY0" fmla="*/ 0 h 640405"/>
                <a:gd name="connsiteX1" fmla="*/ 3301998 w 3301998"/>
                <a:gd name="connsiteY1" fmla="*/ 0 h 640405"/>
                <a:gd name="connsiteX2" fmla="*/ 3301998 w 3301998"/>
                <a:gd name="connsiteY2" fmla="*/ 640405 h 640405"/>
                <a:gd name="connsiteX3" fmla="*/ 0 w 3301998"/>
                <a:gd name="connsiteY3" fmla="*/ 640405 h 640405"/>
                <a:gd name="connsiteX4" fmla="*/ 0 w 3301998"/>
                <a:gd name="connsiteY4" fmla="*/ 0 h 640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98" h="640405">
                  <a:moveTo>
                    <a:pt x="0" y="0"/>
                  </a:moveTo>
                  <a:lnTo>
                    <a:pt x="3301998" y="0"/>
                  </a:lnTo>
                  <a:lnTo>
                    <a:pt x="3301998" y="640405"/>
                  </a:lnTo>
                  <a:lnTo>
                    <a:pt x="0" y="640405"/>
                  </a:lnTo>
                  <a:lnTo>
                    <a:pt x="0" y="0"/>
                  </a:lnTo>
                  <a:close/>
                </a:path>
              </a:pathLst>
            </a:custGeom>
            <a:solidFill>
              <a:srgbClr val="222A8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algn="ctr" defTabSz="1600200">
                <a:lnSpc>
                  <a:spcPct val="90000"/>
                </a:lnSpc>
                <a:spcBef>
                  <a:spcPct val="0"/>
                </a:spcBef>
                <a:spcAft>
                  <a:spcPct val="5000"/>
                </a:spcAft>
              </a:pPr>
              <a:r>
                <a:rPr lang="en-US" sz="2400"/>
                <a:t>Stray Marks</a:t>
              </a:r>
            </a:p>
          </p:txBody>
        </p:sp>
      </p:grpSp>
      <p:sp>
        <p:nvSpPr>
          <p:cNvPr id="15" name="Freeform 6">
            <a:extLst>
              <a:ext uri="{FF2B5EF4-FFF2-40B4-BE49-F238E27FC236}">
                <a16:creationId xmlns:a16="http://schemas.microsoft.com/office/drawing/2014/main" id="{6F71421C-9F85-472C-802A-A1267CCF2D20}"/>
              </a:ext>
            </a:extLst>
          </p:cNvPr>
          <p:cNvSpPr/>
          <p:nvPr/>
        </p:nvSpPr>
        <p:spPr>
          <a:xfrm>
            <a:off x="563596" y="4934114"/>
            <a:ext cx="9318958" cy="1115261"/>
          </a:xfrm>
          <a:custGeom>
            <a:avLst/>
            <a:gdLst>
              <a:gd name="connsiteX0" fmla="*/ 0 w 3054021"/>
              <a:gd name="connsiteY0" fmla="*/ 285750 h 2857500"/>
              <a:gd name="connsiteX1" fmla="*/ 285750 w 3054021"/>
              <a:gd name="connsiteY1" fmla="*/ 0 h 2857500"/>
              <a:gd name="connsiteX2" fmla="*/ 2768271 w 3054021"/>
              <a:gd name="connsiteY2" fmla="*/ 0 h 2857500"/>
              <a:gd name="connsiteX3" fmla="*/ 3054021 w 3054021"/>
              <a:gd name="connsiteY3" fmla="*/ 285750 h 2857500"/>
              <a:gd name="connsiteX4" fmla="*/ 3054021 w 3054021"/>
              <a:gd name="connsiteY4" fmla="*/ 2571750 h 2857500"/>
              <a:gd name="connsiteX5" fmla="*/ 2768271 w 3054021"/>
              <a:gd name="connsiteY5" fmla="*/ 2857500 h 2857500"/>
              <a:gd name="connsiteX6" fmla="*/ 285750 w 3054021"/>
              <a:gd name="connsiteY6" fmla="*/ 2857500 h 2857500"/>
              <a:gd name="connsiteX7" fmla="*/ 0 w 3054021"/>
              <a:gd name="connsiteY7" fmla="*/ 2571750 h 2857500"/>
              <a:gd name="connsiteX8" fmla="*/ 0 w 3054021"/>
              <a:gd name="connsiteY8" fmla="*/ 28575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4021" h="2857500">
                <a:moveTo>
                  <a:pt x="0" y="285750"/>
                </a:moveTo>
                <a:cubicBezTo>
                  <a:pt x="0" y="127935"/>
                  <a:pt x="127935" y="0"/>
                  <a:pt x="285750" y="0"/>
                </a:cubicBezTo>
                <a:lnTo>
                  <a:pt x="2768271" y="0"/>
                </a:lnTo>
                <a:cubicBezTo>
                  <a:pt x="2926086" y="0"/>
                  <a:pt x="3054021" y="127935"/>
                  <a:pt x="3054021" y="285750"/>
                </a:cubicBezTo>
                <a:lnTo>
                  <a:pt x="3054021" y="2571750"/>
                </a:lnTo>
                <a:cubicBezTo>
                  <a:pt x="3054021" y="2729565"/>
                  <a:pt x="2926086" y="2857500"/>
                  <a:pt x="2768271" y="2857500"/>
                </a:cubicBezTo>
                <a:lnTo>
                  <a:pt x="285750" y="2857500"/>
                </a:lnTo>
                <a:cubicBezTo>
                  <a:pt x="127935" y="2857500"/>
                  <a:pt x="0" y="2729565"/>
                  <a:pt x="0" y="2571750"/>
                </a:cubicBezTo>
                <a:lnTo>
                  <a:pt x="0" y="285750"/>
                </a:lnTo>
                <a:close/>
              </a:path>
            </a:pathLst>
          </a:custGeom>
          <a:solidFill>
            <a:srgbClr val="222A89"/>
          </a:solidFill>
          <a:ln>
            <a:solidFill>
              <a:srgbClr val="222A8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63" tIns="186563" rIns="186563" bIns="186563" numCol="1" spcCol="1270" anchor="t" anchorCtr="0">
            <a:noAutofit/>
          </a:bodyPr>
          <a:lstStyle/>
          <a:p>
            <a:pPr defTabSz="1200150">
              <a:lnSpc>
                <a:spcPct val="90000"/>
              </a:lnSpc>
              <a:spcBef>
                <a:spcPct val="0"/>
              </a:spcBef>
              <a:spcAft>
                <a:spcPct val="35000"/>
              </a:spcAft>
            </a:pPr>
            <a:r>
              <a:rPr lang="en-US" sz="2100"/>
              <a:t>Two step validity standard: </a:t>
            </a:r>
          </a:p>
          <a:p>
            <a:pPr defTabSz="1200150">
              <a:lnSpc>
                <a:spcPct val="90000"/>
              </a:lnSpc>
              <a:spcBef>
                <a:spcPct val="0"/>
              </a:spcBef>
              <a:spcAft>
                <a:spcPct val="35000"/>
              </a:spcAft>
            </a:pPr>
            <a:r>
              <a:rPr lang="en-US" sz="2100"/>
              <a:t>1. Mark in vote target area 2. Mark consistent with all other marks</a:t>
            </a:r>
          </a:p>
        </p:txBody>
      </p:sp>
      <p:sp>
        <p:nvSpPr>
          <p:cNvPr id="16" name="Rectangle 15">
            <a:extLst>
              <a:ext uri="{FF2B5EF4-FFF2-40B4-BE49-F238E27FC236}">
                <a16:creationId xmlns:a16="http://schemas.microsoft.com/office/drawing/2014/main" id="{0F081AF5-EF15-C624-4DE9-364F947FD10B}"/>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17" name="TextBox 16">
            <a:extLst>
              <a:ext uri="{FF2B5EF4-FFF2-40B4-BE49-F238E27FC236}">
                <a16:creationId xmlns:a16="http://schemas.microsoft.com/office/drawing/2014/main" id="{8EC39E4A-2116-99D1-C257-17BC55CC1A2C}"/>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8" name="Picture 10" descr="Michigan Department of State seal">
            <a:extLst>
              <a:ext uri="{FF2B5EF4-FFF2-40B4-BE49-F238E27FC236}">
                <a16:creationId xmlns:a16="http://schemas.microsoft.com/office/drawing/2014/main" id="{E55320D7-7033-AABC-25BA-3AB714A6A63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364803" y="6325244"/>
            <a:ext cx="484960" cy="484960"/>
          </a:xfrm>
          <a:prstGeom prst="rect">
            <a:avLst/>
          </a:prstGeom>
        </p:spPr>
      </p:pic>
      <p:sp>
        <p:nvSpPr>
          <p:cNvPr id="19" name="Slide Number Placeholder 1">
            <a:extLst>
              <a:ext uri="{FF2B5EF4-FFF2-40B4-BE49-F238E27FC236}">
                <a16:creationId xmlns:a16="http://schemas.microsoft.com/office/drawing/2014/main" id="{900B24D7-A0E5-B75B-F54F-71DE29F0484C}"/>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48</a:t>
            </a:fld>
            <a:endParaRPr lang="en-US"/>
          </a:p>
        </p:txBody>
      </p:sp>
      <p:sp>
        <p:nvSpPr>
          <p:cNvPr id="20" name="Rectangle 19">
            <a:extLst>
              <a:ext uri="{FF2B5EF4-FFF2-40B4-BE49-F238E27FC236}">
                <a16:creationId xmlns:a16="http://schemas.microsoft.com/office/drawing/2014/main" id="{7B1E58AE-C869-B06B-CB00-BE4CF2D38CF9}"/>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59ADCD4-70B0-3834-3172-0180443CDBF2}"/>
              </a:ext>
            </a:extLst>
          </p:cNvPr>
          <p:cNvSpPr txBox="1"/>
          <p:nvPr/>
        </p:nvSpPr>
        <p:spPr>
          <a:xfrm>
            <a:off x="10258428" y="85725"/>
            <a:ext cx="1800225" cy="5447645"/>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Ballot duplication mostly occurs when processing AV ballots, but may be needed on Election Day for ballots in the auxiliary bin.</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Can occur during the day in AVCB.</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Processing AV Ballots in the Precinct - Manual</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AVCB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Ballot Duplication</a:t>
            </a:r>
          </a:p>
          <a:p>
            <a:r>
              <a:rPr lang="en-US" sz="1200">
                <a:latin typeface="Open Sans" panose="020B0606030504020204" pitchFamily="34" charset="0"/>
                <a:ea typeface="Open Sans" panose="020B0606030504020204" pitchFamily="34" charset="0"/>
                <a:cs typeface="Open Sans" panose="020B0606030504020204" pitchFamily="34" charset="0"/>
              </a:rPr>
              <a:t>Exercise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cxnSp>
        <p:nvCxnSpPr>
          <p:cNvPr id="22" name="Straight Connector 21">
            <a:extLst>
              <a:ext uri="{FF2B5EF4-FFF2-40B4-BE49-F238E27FC236}">
                <a16:creationId xmlns:a16="http://schemas.microsoft.com/office/drawing/2014/main" id="{C7ADB705-23F0-3C4E-CD23-2F6A8C0210F7}"/>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5663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A388A-ADEC-2B5C-74B2-BA60485277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2CF6B9-B2FD-02D4-B1AC-1F65AA0CFE52}"/>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Election Day</a:t>
            </a:r>
            <a:endParaRPr lang="en-US" sz="3600"/>
          </a:p>
        </p:txBody>
      </p:sp>
      <p:cxnSp>
        <p:nvCxnSpPr>
          <p:cNvPr id="15" name="Straight Connector 14">
            <a:extLst>
              <a:ext uri="{FF2B5EF4-FFF2-40B4-BE49-F238E27FC236}">
                <a16:creationId xmlns:a16="http://schemas.microsoft.com/office/drawing/2014/main" id="{8B8A0C84-CB96-7771-6412-E52AA457A93A}"/>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AA84EE1-914F-5CAC-DD39-4178E504580D}"/>
              </a:ext>
            </a:extLst>
          </p:cNvPr>
          <p:cNvSpPr txBox="1"/>
          <p:nvPr/>
        </p:nvSpPr>
        <p:spPr>
          <a:xfrm>
            <a:off x="723208" y="1166841"/>
            <a:ext cx="8839893" cy="4444294"/>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Closing the polls procedure overview:</a:t>
            </a:r>
            <a:endParaRPr lang="en-US">
              <a:latin typeface="Open Sans"/>
              <a:ea typeface="Open Sans"/>
              <a:cs typeface="Open Sans"/>
            </a:endParaRPr>
          </a:p>
          <a:p>
            <a:pPr marL="467360" indent="-285115">
              <a:lnSpc>
                <a:spcPct val="115000"/>
              </a:lnSpc>
              <a:buFont typeface="Arial" panose="020B0604020202020204" pitchFamily="34" charset="0"/>
              <a:buChar char="•"/>
              <a:tabLst>
                <a:tab pos="406390" algn="l"/>
              </a:tabLst>
            </a:pPr>
            <a:r>
              <a:rPr lang="en-US">
                <a:latin typeface="Open Sans"/>
                <a:ea typeface="Open Sans"/>
                <a:cs typeface="Open Sans"/>
              </a:rPr>
              <a:t>Announce</a:t>
            </a:r>
            <a:r>
              <a:rPr lang="en-US" spc="-40">
                <a:latin typeface="Open Sans"/>
                <a:ea typeface="Open Sans"/>
                <a:cs typeface="Open Sans"/>
              </a:rPr>
              <a:t> </a:t>
            </a:r>
            <a:r>
              <a:rPr lang="en-US">
                <a:latin typeface="Open Sans"/>
                <a:ea typeface="Open Sans"/>
                <a:cs typeface="Open Sans"/>
              </a:rPr>
              <a:t>the</a:t>
            </a:r>
            <a:r>
              <a:rPr lang="en-US" spc="-15">
                <a:latin typeface="Open Sans"/>
                <a:ea typeface="Open Sans"/>
                <a:cs typeface="Open Sans"/>
              </a:rPr>
              <a:t> close of polls at </a:t>
            </a:r>
            <a:r>
              <a:rPr lang="en-US">
                <a:latin typeface="Open Sans"/>
                <a:ea typeface="Open Sans"/>
                <a:cs typeface="Open Sans"/>
              </a:rPr>
              <a:t>8</a:t>
            </a:r>
            <a:r>
              <a:rPr lang="en-US" spc="-5">
                <a:latin typeface="Open Sans"/>
                <a:ea typeface="Open Sans"/>
                <a:cs typeface="Open Sans"/>
              </a:rPr>
              <a:t> </a:t>
            </a:r>
            <a:r>
              <a:rPr lang="en-US">
                <a:latin typeface="Open Sans"/>
                <a:ea typeface="Open Sans"/>
                <a:cs typeface="Open Sans"/>
              </a:rPr>
              <a:t>p.m.; all eligible voters in line at the close of polls can still vote.</a:t>
            </a:r>
          </a:p>
          <a:p>
            <a:pPr marL="467360" indent="-285115">
              <a:lnSpc>
                <a:spcPct val="114999"/>
              </a:lnSpc>
              <a:buFont typeface="Arial" panose="020B0604020202020204" pitchFamily="34" charset="0"/>
              <a:buChar char="•"/>
              <a:tabLst>
                <a:tab pos="406390" algn="l"/>
              </a:tabLst>
            </a:pPr>
            <a:r>
              <a:rPr lang="en-US">
                <a:latin typeface="Open Sans"/>
                <a:ea typeface="Open Sans"/>
                <a:cs typeface="Open Sans"/>
              </a:rPr>
              <a:t>Check auxiliary bin for any ballots requiring duplication and duplicate ballots using two election inspectors of differing political parties.</a:t>
            </a: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Tabulate all remaining ballots; close the polls on the tabulator to print totals tapes.</a:t>
            </a: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Complete Ballot Summary and perform final e-pollbook backup.</a:t>
            </a: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Save and print all e-pollbook reports.</a:t>
            </a:r>
            <a:endParaRPr lang="en-US">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Complete</a:t>
            </a:r>
            <a:r>
              <a:rPr lang="en-US" spc="-45">
                <a:latin typeface="Open Sans"/>
                <a:ea typeface="Open Sans"/>
                <a:cs typeface="Open Sans"/>
              </a:rPr>
              <a:t> Election Inspectors’ Completion Certificate &amp; Statement of Votes.</a:t>
            </a:r>
            <a:endParaRPr lang="en-US" spc="-45">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spcBef>
                <a:spcPts val="265"/>
              </a:spcBef>
              <a:buFont typeface="Arial" panose="020B0604020202020204" pitchFamily="34" charset="0"/>
              <a:buChar char="•"/>
              <a:tabLst>
                <a:tab pos="406390" algn="l"/>
              </a:tabLst>
            </a:pPr>
            <a:r>
              <a:rPr lang="en-US" spc="-45">
                <a:latin typeface="Open Sans"/>
                <a:ea typeface="Open Sans"/>
                <a:cs typeface="Open Sans"/>
              </a:rPr>
              <a:t>Secure final Statement of Votes records in appropriate envelopes.</a:t>
            </a:r>
            <a:endParaRPr lang="en-US" spc="-45">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Seal</a:t>
            </a:r>
            <a:r>
              <a:rPr lang="en-US" spc="-20">
                <a:latin typeface="Open Sans"/>
                <a:ea typeface="Open Sans"/>
                <a:cs typeface="Open Sans"/>
              </a:rPr>
              <a:t> approved ballot and transfer containers.</a:t>
            </a:r>
            <a:endParaRPr lang="en-US" spc="-20">
              <a:latin typeface="Open Sans" panose="020B0606030504020204" pitchFamily="34" charset="0"/>
              <a:ea typeface="Open Sans" panose="020B0606030504020204" pitchFamily="34" charset="0"/>
              <a:cs typeface="Open Sans" panose="020B0606030504020204" pitchFamily="34" charset="0"/>
            </a:endParaRPr>
          </a:p>
          <a:p>
            <a:pPr marL="181610">
              <a:lnSpc>
                <a:spcPct val="115000"/>
              </a:lnSpc>
              <a:tabLst>
                <a:tab pos="406390" algn="l"/>
              </a:tabLst>
            </a:pPr>
            <a:endParaRPr lang="en-US">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A64FD653-4871-AAA9-D640-CBEFF2BD9DCF}"/>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6A5F2008-84FE-0AB9-140E-D427AC8C7AB7}"/>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47EA0B49-C8C8-3A9A-E6F4-A323F7FE1A7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32E411E8-8671-F5D0-AB63-4D393527C14B}"/>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49</a:t>
            </a:fld>
            <a:endParaRPr lang="en-US"/>
          </a:p>
        </p:txBody>
      </p:sp>
      <p:sp>
        <p:nvSpPr>
          <p:cNvPr id="5" name="Rectangle 4">
            <a:extLst>
              <a:ext uri="{FF2B5EF4-FFF2-40B4-BE49-F238E27FC236}">
                <a16:creationId xmlns:a16="http://schemas.microsoft.com/office/drawing/2014/main" id="{A90AABA7-B618-792F-5461-BBC5EF4D6624}"/>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627233-0A0C-6DA0-43CD-0448611485BD}"/>
              </a:ext>
            </a:extLst>
          </p:cNvPr>
          <p:cNvSpPr txBox="1"/>
          <p:nvPr/>
        </p:nvSpPr>
        <p:spPr>
          <a:xfrm>
            <a:off x="10258428" y="85725"/>
            <a:ext cx="1800225" cy="6001643"/>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Doors to the precinct remain unlocked through the process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Challengers may remain in the processing area for closing procedures.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Candidates and members of the public may observe the closing procedures from the public area.</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EPB Election Inspector Manual,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 </a:t>
            </a:r>
            <a:br>
              <a:rPr lang="en-US" sz="1200">
                <a:latin typeface="Open Sans" panose="020B0606030504020204" pitchFamily="34" charset="0"/>
                <a:ea typeface="Open Sans" panose="020B0606030504020204" pitchFamily="34" charset="0"/>
                <a:cs typeface="Open Sans" panose="020B0606030504020204" pitchFamily="34" charset="0"/>
              </a:rPr>
            </a:br>
            <a:r>
              <a:rPr lang="en-US" sz="1200">
                <a:latin typeface="Open Sans" panose="020B0606030504020204" pitchFamily="34" charset="0"/>
                <a:ea typeface="Open Sans" panose="020B0606030504020204" pitchFamily="34" charset="0"/>
                <a:cs typeface="Open Sans" panose="020B0606030504020204" pitchFamily="34" charset="0"/>
              </a:rPr>
              <a:t>Closing the Polls Video</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5482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49901-6254-D4A1-32F0-935F03D66D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F3685C-36EB-FF14-D425-1F66E47B5F81}"/>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Election Inspector Eligibility</a:t>
            </a:r>
            <a:endParaRPr lang="en-US" sz="3600"/>
          </a:p>
        </p:txBody>
      </p:sp>
      <p:cxnSp>
        <p:nvCxnSpPr>
          <p:cNvPr id="15" name="Straight Connector 14">
            <a:extLst>
              <a:ext uri="{FF2B5EF4-FFF2-40B4-BE49-F238E27FC236}">
                <a16:creationId xmlns:a16="http://schemas.microsoft.com/office/drawing/2014/main" id="{7550B62C-3B39-8393-2018-B056D57DD1B6}"/>
              </a:ext>
              <a:ext uri="{C183D7F6-B498-43B3-948B-1728B52AA6E4}">
                <adec:decorative xmlns:adec="http://schemas.microsoft.com/office/drawing/2017/decorative" val="1"/>
              </a:ext>
            </a:extLst>
          </p:cNvPr>
          <p:cNvCxnSpPr>
            <a:cxnSpLocks/>
          </p:cNvCxnSpPr>
          <p:nvPr/>
        </p:nvCxnSpPr>
        <p:spPr>
          <a:xfrm>
            <a:off x="723207" y="1020404"/>
            <a:ext cx="9449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7AE658-0637-B510-B923-2DEEA541907F}"/>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CEE9E1F6-655D-A082-D283-DC980FE5C23B}"/>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DCF20BE0-7451-8056-A109-E4907FD0B1D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964A59B1-43C1-D1EE-5A9C-87EAA5F14350}"/>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5</a:t>
            </a:fld>
            <a:endParaRPr lang="en-US"/>
          </a:p>
        </p:txBody>
      </p:sp>
      <p:sp>
        <p:nvSpPr>
          <p:cNvPr id="2" name="Rectangle 1">
            <a:extLst>
              <a:ext uri="{FF2B5EF4-FFF2-40B4-BE49-F238E27FC236}">
                <a16:creationId xmlns:a16="http://schemas.microsoft.com/office/drawing/2014/main" id="{BB5BE469-7EFE-E9C9-AD9F-B3DBB687FA6C}"/>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B50896-160B-54CA-FF74-1D10F0B16C0F}"/>
              </a:ext>
            </a:extLst>
          </p:cNvPr>
          <p:cNvSpPr txBox="1"/>
          <p:nvPr/>
        </p:nvSpPr>
        <p:spPr>
          <a:xfrm>
            <a:off x="10258425" y="85725"/>
            <a:ext cx="1862455" cy="4154984"/>
          </a:xfrm>
          <a:prstGeom prst="rect">
            <a:avLst/>
          </a:prstGeom>
          <a:noFill/>
        </p:spPr>
        <p:txBody>
          <a:bodyPr wrap="square" lIns="91440" tIns="45720" rIns="91440" bIns="45720" rtlCol="0" anchor="t">
            <a:spAutoFit/>
          </a:bodyPr>
          <a:lstStyle/>
          <a:p>
            <a:r>
              <a:rPr lang="en-US" sz="1200" b="1">
                <a:latin typeface="Open Sans"/>
                <a:ea typeface="Open Sans"/>
                <a:cs typeface="Open Sans"/>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16 or 17 year olds cannot serve as chair, but are still required to select political party affiliation.</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The State of Michigan Election Inspector Application can be found on the michigan.gov/elections website</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Diagram 4">
            <a:extLst>
              <a:ext uri="{FF2B5EF4-FFF2-40B4-BE49-F238E27FC236}">
                <a16:creationId xmlns:a16="http://schemas.microsoft.com/office/drawing/2014/main" id="{850D073E-166B-220F-6925-ECDADA67CF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626734"/>
              </p:ext>
            </p:extLst>
          </p:nvPr>
        </p:nvGraphicFramePr>
        <p:xfrm>
          <a:off x="458005" y="1240062"/>
          <a:ext cx="9256691" cy="49787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566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28F74-C2EA-586C-B77D-4725C036FE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4965E4-CB22-A51F-5306-D0DB34A28E2C}"/>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Envelopes</a:t>
            </a:r>
            <a:endParaRPr lang="en-US" sz="3600"/>
          </a:p>
        </p:txBody>
      </p:sp>
      <p:cxnSp>
        <p:nvCxnSpPr>
          <p:cNvPr id="15" name="Straight Connector 14">
            <a:extLst>
              <a:ext uri="{FF2B5EF4-FFF2-40B4-BE49-F238E27FC236}">
                <a16:creationId xmlns:a16="http://schemas.microsoft.com/office/drawing/2014/main" id="{EAF402C4-BF45-5544-563C-19F02F30A931}"/>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8AF2D71-1125-A5B9-4723-60AFF19D3238}"/>
              </a:ext>
            </a:extLst>
          </p:cNvPr>
          <p:cNvSpPr txBox="1"/>
          <p:nvPr/>
        </p:nvSpPr>
        <p:spPr>
          <a:xfrm>
            <a:off x="572925" y="1133677"/>
            <a:ext cx="6371275" cy="5169107"/>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TO COUNTY CLERK:</a:t>
            </a:r>
            <a:endParaRPr lang="en-US">
              <a:latin typeface="Open Sans"/>
              <a:ea typeface="Open Sans"/>
              <a:cs typeface="Open Sans"/>
            </a:endParaRP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Pollbook with statement of votes and totals tape</a:t>
            </a:r>
          </a:p>
          <a:p>
            <a:pPr marL="181610">
              <a:lnSpc>
                <a:spcPct val="115000"/>
              </a:lnSpc>
              <a:tabLst>
                <a:tab pos="406390" algn="l"/>
              </a:tabLst>
            </a:pPr>
            <a:r>
              <a:rPr lang="en-US" b="1">
                <a:latin typeface="Open Sans"/>
                <a:ea typeface="Open Sans"/>
                <a:cs typeface="Open Sans"/>
              </a:rPr>
              <a:t>TO COUNTY BOARD OF CANVASSERS:</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Statement of Votes (copy) with totals tape attached</a:t>
            </a:r>
          </a:p>
          <a:p>
            <a:pPr marL="181610">
              <a:lnSpc>
                <a:spcPct val="115000"/>
              </a:lnSpc>
              <a:tabLst>
                <a:tab pos="406390" algn="l"/>
              </a:tabLst>
            </a:pPr>
            <a:r>
              <a:rPr lang="en-US" b="1">
                <a:latin typeface="Open Sans"/>
                <a:ea typeface="Open Sans"/>
                <a:cs typeface="Open Sans"/>
              </a:rPr>
              <a:t>TO LOCAL CLERK:</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Statement of Votes (copy) with zero tape and totals tape attached</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Applications to Vote</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Blank test VAT ballot</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Any surrendered AV ballots</a:t>
            </a:r>
          </a:p>
          <a:p>
            <a:pPr marL="181610">
              <a:lnSpc>
                <a:spcPct val="115000"/>
              </a:lnSpc>
              <a:tabLst>
                <a:tab pos="406390" algn="l"/>
              </a:tabLst>
            </a:pPr>
            <a:r>
              <a:rPr lang="en-US" b="1">
                <a:latin typeface="Open Sans"/>
                <a:ea typeface="Open Sans"/>
                <a:cs typeface="Open Sans"/>
              </a:rPr>
              <a:t>LOCAL CLERK ABSENTEE:</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AV applications</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AV envelopes</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AV list of voters</a:t>
            </a:r>
          </a:p>
          <a:p>
            <a:pPr marL="181610">
              <a:lnSpc>
                <a:spcPct val="115000"/>
              </a:lnSpc>
              <a:tabLst>
                <a:tab pos="406390" algn="l"/>
              </a:tabLst>
            </a:pPr>
            <a:r>
              <a:rPr lang="en-US" b="1">
                <a:latin typeface="Open Sans"/>
                <a:ea typeface="Open Sans"/>
                <a:cs typeface="Open Sans"/>
              </a:rPr>
              <a:t>PROV BALLOT STORAGE (if applicable)</a:t>
            </a:r>
          </a:p>
        </p:txBody>
      </p:sp>
      <p:sp>
        <p:nvSpPr>
          <p:cNvPr id="4" name="Rectangle 3">
            <a:extLst>
              <a:ext uri="{FF2B5EF4-FFF2-40B4-BE49-F238E27FC236}">
                <a16:creationId xmlns:a16="http://schemas.microsoft.com/office/drawing/2014/main" id="{C874F4E8-8D20-CEF4-8402-D159D9277F01}"/>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574068A3-9244-5ACF-6FBF-F194622751F5}"/>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F85A0A2-8DF2-7392-35A6-0AB509B7B3C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72E96AA-2C0E-48B2-B830-52B9C5E22EF7}"/>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50</a:t>
            </a:fld>
            <a:endParaRPr lang="en-US"/>
          </a:p>
        </p:txBody>
      </p:sp>
      <p:sp>
        <p:nvSpPr>
          <p:cNvPr id="5" name="Rectangle 4">
            <a:extLst>
              <a:ext uri="{FF2B5EF4-FFF2-40B4-BE49-F238E27FC236}">
                <a16:creationId xmlns:a16="http://schemas.microsoft.com/office/drawing/2014/main" id="{F40777A7-28F9-727B-F31C-CDA822AD1F10}"/>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E177B0-2272-F3D9-8EA5-2EE55184A0D6}"/>
              </a:ext>
            </a:extLst>
          </p:cNvPr>
          <p:cNvSpPr txBox="1"/>
          <p:nvPr/>
        </p:nvSpPr>
        <p:spPr>
          <a:xfrm>
            <a:off x="10258428" y="85725"/>
            <a:ext cx="1800225" cy="5447645"/>
          </a:xfrm>
          <a:prstGeom prst="rect">
            <a:avLst/>
          </a:prstGeom>
          <a:noFill/>
        </p:spPr>
        <p:txBody>
          <a:bodyPr wrap="square" lIns="91440" tIns="45720" rIns="91440" bIns="45720" rtlCol="0" anchor="t">
            <a:spAutoFit/>
          </a:bodyPr>
          <a:lstStyle/>
          <a:p>
            <a:r>
              <a:rPr lang="en-US" sz="1200" b="1">
                <a:latin typeface="Open Sans"/>
                <a:ea typeface="Open Sans"/>
                <a:cs typeface="Open Sans"/>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Statement of Votes pieces: Election Inspector Completion Certificate w/signatures, Seal Verification, Write-in Statement of Votes, Totals Tape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Envelopes  may be organized at Receiving Board, must be sealed with paper seal </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Resources:</a:t>
            </a:r>
          </a:p>
          <a:p>
            <a:r>
              <a:rPr lang="en-US" sz="1200">
                <a:latin typeface="Open Sans"/>
                <a:ea typeface="Open Sans"/>
                <a:cs typeface="Open Sans"/>
              </a:rPr>
              <a:t>Election Inspectors' Procedure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a:ea typeface="Open Sans"/>
                <a:cs typeface="Open Sans"/>
              </a:rPr>
              <a:t>Closing the Polls – Envelopes Video</a:t>
            </a:r>
            <a:r>
              <a:rPr lang="en-US" sz="1200">
                <a:solidFill>
                  <a:schemeClr val="bg1"/>
                </a:solidFill>
                <a:latin typeface="Open Sans"/>
                <a:ea typeface="Open Sans"/>
                <a:cs typeface="Open Sans"/>
              </a:rPr>
              <a:t> </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A693EFDE-0687-6735-A7D7-545A9FD2019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28" y="3558923"/>
            <a:ext cx="43529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02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FF420-9AB2-0085-22D7-C6C1E99BE5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AD595D-9BAB-F07D-0383-7BBA819C5E4A}"/>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Envelopes</a:t>
            </a:r>
            <a:endParaRPr lang="en-US" sz="3600"/>
          </a:p>
        </p:txBody>
      </p:sp>
      <p:cxnSp>
        <p:nvCxnSpPr>
          <p:cNvPr id="15" name="Straight Connector 14">
            <a:extLst>
              <a:ext uri="{FF2B5EF4-FFF2-40B4-BE49-F238E27FC236}">
                <a16:creationId xmlns:a16="http://schemas.microsoft.com/office/drawing/2014/main" id="{0F11E14B-E24B-A45E-7CBF-46FEF74D608C}"/>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FC80383-9578-81C9-8E90-539C7E238FA9}"/>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4C69A464-C468-8881-3432-FA86AB4403E6}"/>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047495F4-2584-2BDC-410D-4BC7081238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C75E4B7E-2A20-D5BA-F4BB-80D42B8328F1}"/>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51</a:t>
            </a:fld>
            <a:endParaRPr lang="en-US"/>
          </a:p>
        </p:txBody>
      </p:sp>
      <p:sp>
        <p:nvSpPr>
          <p:cNvPr id="5" name="Rectangle 4">
            <a:extLst>
              <a:ext uri="{FF2B5EF4-FFF2-40B4-BE49-F238E27FC236}">
                <a16:creationId xmlns:a16="http://schemas.microsoft.com/office/drawing/2014/main" id="{86D06E75-772E-679A-10F1-25A5A3EAD1E3}"/>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2BB675-C324-237B-1C00-6C6A30AE2C7A}"/>
              </a:ext>
            </a:extLst>
          </p:cNvPr>
          <p:cNvSpPr txBox="1"/>
          <p:nvPr/>
        </p:nvSpPr>
        <p:spPr>
          <a:xfrm>
            <a:off x="10258428" y="85725"/>
            <a:ext cx="1800225" cy="3231654"/>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Don’t Forget:</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9" name="organizing envelopes" descr="Closing the polls video focused on sealing statement of votes envelopes.">
            <a:hlinkClick r:id="" action="ppaction://media"/>
            <a:extLst>
              <a:ext uri="{FF2B5EF4-FFF2-40B4-BE49-F238E27FC236}">
                <a16:creationId xmlns:a16="http://schemas.microsoft.com/office/drawing/2014/main" id="{FAE495D8-FE7D-D847-6625-AA7555D24BF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4624" y="1340679"/>
            <a:ext cx="7925660" cy="4458184"/>
          </a:xfrm>
          <a:prstGeom prst="rect">
            <a:avLst/>
          </a:prstGeom>
        </p:spPr>
      </p:pic>
    </p:spTree>
    <p:extLst>
      <p:ext uri="{BB962C8B-B14F-4D97-AF65-F5344CB8AC3E}">
        <p14:creationId xmlns:p14="http://schemas.microsoft.com/office/powerpoint/2010/main" val="137661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BE6E7-C2E4-0E8F-AF7C-9F75ECC3CA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4C3107-7344-2F7E-95DD-0D2E28633ED8}"/>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Containers</a:t>
            </a:r>
            <a:endParaRPr lang="en-US" sz="3600"/>
          </a:p>
        </p:txBody>
      </p:sp>
      <p:cxnSp>
        <p:nvCxnSpPr>
          <p:cNvPr id="15" name="Straight Connector 14">
            <a:extLst>
              <a:ext uri="{FF2B5EF4-FFF2-40B4-BE49-F238E27FC236}">
                <a16:creationId xmlns:a16="http://schemas.microsoft.com/office/drawing/2014/main" id="{BFB01EB9-6173-2C74-ADA5-242C300F1AA0}"/>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AB810C3-C1EC-3D9F-DF85-9A2E5223DB34}"/>
              </a:ext>
            </a:extLst>
          </p:cNvPr>
          <p:cNvSpPr txBox="1"/>
          <p:nvPr/>
        </p:nvSpPr>
        <p:spPr>
          <a:xfrm>
            <a:off x="723208" y="1166841"/>
            <a:ext cx="8839893" cy="5488939"/>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Secure approved ballot containers:</a:t>
            </a:r>
            <a:endParaRPr lang="en-US">
              <a:latin typeface="Open Sans"/>
              <a:ea typeface="Open Sans"/>
              <a:cs typeface="Open Sans"/>
            </a:endParaRPr>
          </a:p>
          <a:p>
            <a:pPr marL="181610">
              <a:lnSpc>
                <a:spcPct val="115000"/>
              </a:lnSpc>
              <a:tabLst>
                <a:tab pos="406390" algn="l"/>
              </a:tabLst>
            </a:pPr>
            <a:r>
              <a:rPr lang="en-US">
                <a:latin typeface="Open Sans"/>
                <a:ea typeface="Open Sans"/>
                <a:cs typeface="Open Sans"/>
              </a:rPr>
              <a:t>The ballot container should be sealed with specific items inside:</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All voted ballots (including VAT)</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All unused ballots </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SPOILED BALLOT envelope</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ORIGINAL ballot envelope</a:t>
            </a:r>
          </a:p>
          <a:p>
            <a:pPr marL="638810" lvl="1">
              <a:lnSpc>
                <a:spcPct val="114999"/>
              </a:lnSpc>
              <a:tabLst>
                <a:tab pos="406390" algn="l"/>
              </a:tabLst>
            </a:pPr>
            <a:endParaRPr lang="en-US">
              <a:latin typeface="Open Sans" panose="020B0606030504020204" pitchFamily="34" charset="0"/>
              <a:ea typeface="Open Sans" panose="020B0606030504020204" pitchFamily="34" charset="0"/>
              <a:cs typeface="Open Sans" panose="020B0606030504020204" pitchFamily="34" charset="0"/>
            </a:endParaRPr>
          </a:p>
          <a:p>
            <a:pPr marL="638810" lvl="1">
              <a:lnSpc>
                <a:spcPct val="114999"/>
              </a:lnSpc>
              <a:tabLst>
                <a:tab pos="406390" algn="l"/>
              </a:tabLst>
            </a:pPr>
            <a:r>
              <a:rPr lang="en-US">
                <a:latin typeface="Open Sans"/>
                <a:ea typeface="Open Sans"/>
                <a:cs typeface="Open Sans"/>
              </a:rPr>
              <a:t>Note: If in an AVCB, ballots should be separated and bundled by precinct with documentation of which precincts are secured in each container</a:t>
            </a:r>
          </a:p>
          <a:p>
            <a:pPr marL="467360" indent="-285115">
              <a:lnSpc>
                <a:spcPct val="115000"/>
              </a:lnSpc>
              <a:buFont typeface="Arial" panose="020B0604020202020204" pitchFamily="34" charset="0"/>
              <a:buChar char="•"/>
              <a:tabLst>
                <a:tab pos="406390" algn="l"/>
              </a:tabLst>
            </a:pPr>
            <a:endParaRPr lang="en-US">
              <a:latin typeface="Open Sans" panose="020B0606030504020204" pitchFamily="34" charset="0"/>
              <a:ea typeface="Open Sans" panose="020B0606030504020204" pitchFamily="34" charset="0"/>
              <a:cs typeface="Open Sans" panose="020B0606030504020204" pitchFamily="34" charset="0"/>
            </a:endParaRPr>
          </a:p>
          <a:p>
            <a:pPr marL="181610">
              <a:lnSpc>
                <a:spcPct val="114999"/>
              </a:lnSpc>
              <a:tabLst>
                <a:tab pos="406390" algn="l"/>
              </a:tabLst>
            </a:pPr>
            <a:r>
              <a:rPr lang="en-US" b="1">
                <a:latin typeface="Open Sans"/>
                <a:ea typeface="Open Sans"/>
                <a:cs typeface="Open Sans"/>
              </a:rPr>
              <a:t>Secure approved transfer containers:</a:t>
            </a:r>
          </a:p>
          <a:p>
            <a:pPr marL="181610">
              <a:lnSpc>
                <a:spcPct val="114999"/>
              </a:lnSpc>
              <a:tabLst>
                <a:tab pos="406390" algn="l"/>
              </a:tabLst>
            </a:pPr>
            <a:r>
              <a:rPr lang="en-US">
                <a:latin typeface="Open Sans"/>
                <a:ea typeface="Open Sans"/>
                <a:cs typeface="Open Sans"/>
              </a:rPr>
              <a:t>The transfer container should be sealed with specific items inside:</a:t>
            </a:r>
            <a:endParaRPr lang="en-US" b="1">
              <a:latin typeface="Open Sans"/>
              <a:ea typeface="Open Sans"/>
              <a:cs typeface="Open Sans"/>
            </a:endParaRPr>
          </a:p>
          <a:p>
            <a:pPr marL="924560" lvl="1" indent="-285115">
              <a:lnSpc>
                <a:spcPct val="114999"/>
              </a:lnSpc>
              <a:buFont typeface="Arial"/>
              <a:buChar char="•"/>
              <a:tabLst>
                <a:tab pos="406390" algn="l"/>
              </a:tabLst>
            </a:pPr>
            <a:r>
              <a:rPr lang="en-US">
                <a:latin typeface="Open Sans"/>
                <a:ea typeface="Open Sans"/>
                <a:cs typeface="Open Sans"/>
              </a:rPr>
              <a:t>Tabulator memory device/s</a:t>
            </a:r>
            <a:endParaRPr lang="en-US" b="1">
              <a:latin typeface="Open Sans"/>
              <a:ea typeface="Open Sans"/>
              <a:cs typeface="Open Sans"/>
            </a:endParaRPr>
          </a:p>
          <a:p>
            <a:pPr marL="924560" lvl="1" indent="-285115">
              <a:lnSpc>
                <a:spcPct val="114999"/>
              </a:lnSpc>
              <a:buFont typeface="Arial"/>
              <a:buChar char="•"/>
              <a:tabLst>
                <a:tab pos="406390" algn="l"/>
              </a:tabLst>
            </a:pPr>
            <a:r>
              <a:rPr lang="en-US">
                <a:latin typeface="Open Sans"/>
                <a:ea typeface="Open Sans"/>
                <a:cs typeface="Open Sans"/>
              </a:rPr>
              <a:t>VAT memory device</a:t>
            </a:r>
          </a:p>
          <a:p>
            <a:pPr marL="924560" lvl="1" indent="-285115">
              <a:lnSpc>
                <a:spcPct val="114999"/>
              </a:lnSpc>
              <a:buFont typeface="Arial"/>
              <a:buChar char="•"/>
              <a:tabLst>
                <a:tab pos="406390" algn="l"/>
              </a:tabLst>
            </a:pPr>
            <a:r>
              <a:rPr lang="en-US">
                <a:latin typeface="Open Sans"/>
                <a:ea typeface="Open Sans"/>
                <a:cs typeface="Open Sans"/>
              </a:rPr>
              <a:t>e-pollbook flash drive (if directed) </a:t>
            </a:r>
          </a:p>
          <a:p>
            <a:pPr marL="181610">
              <a:lnSpc>
                <a:spcPct val="114999"/>
              </a:lnSpc>
              <a:tabLst>
                <a:tab pos="406390" algn="l"/>
              </a:tabLst>
            </a:pPr>
            <a:endParaRPr lang="en-US" b="1">
              <a:latin typeface="Open Sans" panose="020B0606030504020204" pitchFamily="34" charset="0"/>
              <a:ea typeface="Open Sans" panose="020B0606030504020204" pitchFamily="34" charset="0"/>
              <a:cs typeface="Open Sans" panose="020B0606030504020204" pitchFamily="34" charset="0"/>
            </a:endParaRPr>
          </a:p>
          <a:p>
            <a:pPr marL="181610">
              <a:lnSpc>
                <a:spcPct val="114999"/>
              </a:lnSpc>
              <a:tabLst>
                <a:tab pos="406390" algn="l"/>
              </a:tabLst>
            </a:pP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C916DC7-072A-448A-2ED3-59403267C92D}"/>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F01A8AD1-8EC5-A0EF-78A4-F5F9CCB6B68F}"/>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47398C34-DA4C-507C-52A5-6D66E4B2D14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6B16D26D-85CE-9314-465F-998C82CE0CD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52</a:t>
            </a:fld>
            <a:endParaRPr lang="en-US"/>
          </a:p>
        </p:txBody>
      </p:sp>
      <p:sp>
        <p:nvSpPr>
          <p:cNvPr id="5" name="Rectangle 4">
            <a:extLst>
              <a:ext uri="{FF2B5EF4-FFF2-40B4-BE49-F238E27FC236}">
                <a16:creationId xmlns:a16="http://schemas.microsoft.com/office/drawing/2014/main" id="{E6865513-3C74-83EE-C66E-88E17EA6BC52}"/>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5CB0B1-948F-03D8-29DC-A8F4BEEFB453}"/>
              </a:ext>
            </a:extLst>
          </p:cNvPr>
          <p:cNvSpPr txBox="1"/>
          <p:nvPr/>
        </p:nvSpPr>
        <p:spPr>
          <a:xfrm>
            <a:off x="10258428" y="85725"/>
            <a:ext cx="1800225" cy="526297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Provisional Ballot Envelope is sent to the local clerk.</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E-pollbook flash drive in envelope w/red paper seal to Local Clerk or transfer container as directed</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Ballot container and transfer container seals must be recorded in the pollbook</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Election Inspectors' Procedure Manual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7543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A2F71-1E01-8AF7-9F2A-10ED79AC38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6D2767-B0B3-8252-5AF1-6C83AD0E4D17}"/>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Containers</a:t>
            </a:r>
            <a:endParaRPr lang="en-US" sz="3600"/>
          </a:p>
        </p:txBody>
      </p:sp>
      <p:cxnSp>
        <p:nvCxnSpPr>
          <p:cNvPr id="15" name="Straight Connector 14">
            <a:extLst>
              <a:ext uri="{FF2B5EF4-FFF2-40B4-BE49-F238E27FC236}">
                <a16:creationId xmlns:a16="http://schemas.microsoft.com/office/drawing/2014/main" id="{38179553-303A-D401-1C57-C5FDFA69CBFD}"/>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DD0A3AE-07B8-6D4B-B7E1-16C6EE788B3A}"/>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6F986B1E-EA3B-5805-5610-9A5B8701D149}"/>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77099315-1FE9-1D13-7B56-AA0012EC270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AD2FF112-AAF1-7725-E4AE-45403DFFAD0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53</a:t>
            </a:fld>
            <a:endParaRPr lang="en-US"/>
          </a:p>
        </p:txBody>
      </p:sp>
      <p:sp>
        <p:nvSpPr>
          <p:cNvPr id="5" name="Rectangle 4">
            <a:extLst>
              <a:ext uri="{FF2B5EF4-FFF2-40B4-BE49-F238E27FC236}">
                <a16:creationId xmlns:a16="http://schemas.microsoft.com/office/drawing/2014/main" id="{D4DEC6B3-84FC-88F0-4D7C-B1143024A97E}"/>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BF3EAA-E54B-E3F8-6922-9B0AB65DFE9B}"/>
              </a:ext>
            </a:extLst>
          </p:cNvPr>
          <p:cNvSpPr txBox="1"/>
          <p:nvPr/>
        </p:nvSpPr>
        <p:spPr>
          <a:xfrm>
            <a:off x="10258428" y="85725"/>
            <a:ext cx="1800225" cy="3231654"/>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Don’t Forget:</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2" name="Ballot Container And Transfer Case Video V2-1" descr="Closing the polls video focusing on sealing ballot containers.">
            <a:hlinkClick r:id="" action="ppaction://media"/>
            <a:extLst>
              <a:ext uri="{FF2B5EF4-FFF2-40B4-BE49-F238E27FC236}">
                <a16:creationId xmlns:a16="http://schemas.microsoft.com/office/drawing/2014/main" id="{D1BD8EA4-993B-CF72-1115-CB3B8D877F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7358" y="1195257"/>
            <a:ext cx="8397609" cy="4722202"/>
          </a:xfrm>
          <a:prstGeom prst="rect">
            <a:avLst/>
          </a:prstGeom>
        </p:spPr>
      </p:pic>
    </p:spTree>
    <p:extLst>
      <p:ext uri="{BB962C8B-B14F-4D97-AF65-F5344CB8AC3E}">
        <p14:creationId xmlns:p14="http://schemas.microsoft.com/office/powerpoint/2010/main" val="48910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10CBE-8FFC-D74C-A4F1-A422783E3B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066800-E480-AE98-EE97-2328B8E7EAA0}"/>
              </a:ext>
            </a:extLst>
          </p:cNvPr>
          <p:cNvSpPr>
            <a:spLocks noGrp="1"/>
          </p:cNvSpPr>
          <p:nvPr>
            <p:ph type="title"/>
          </p:nvPr>
        </p:nvSpPr>
        <p:spPr>
          <a:xfrm>
            <a:off x="723207" y="365127"/>
            <a:ext cx="10515600" cy="801716"/>
          </a:xfrm>
        </p:spPr>
        <p:txBody>
          <a:bodyPr>
            <a:normAutofit/>
          </a:bodyPr>
          <a:lstStyle/>
          <a:p>
            <a:r>
              <a:rPr lang="en-US" sz="3600">
                <a:solidFill>
                  <a:srgbClr val="222A89"/>
                </a:solidFill>
                <a:latin typeface="Open Sans"/>
                <a:ea typeface="Open Sans"/>
                <a:cs typeface="Open Sans"/>
              </a:rPr>
              <a:t>Closing the Polls – Early Voting </a:t>
            </a:r>
            <a:endParaRPr lang="en-US" sz="3600"/>
          </a:p>
        </p:txBody>
      </p:sp>
      <p:cxnSp>
        <p:nvCxnSpPr>
          <p:cNvPr id="15" name="Straight Connector 14">
            <a:extLst>
              <a:ext uri="{FF2B5EF4-FFF2-40B4-BE49-F238E27FC236}">
                <a16:creationId xmlns:a16="http://schemas.microsoft.com/office/drawing/2014/main" id="{E90D97D3-D81E-79D2-7415-5EC88EF7B3CA}"/>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91EE35-B10D-082C-120B-29F462BDC53A}"/>
              </a:ext>
            </a:extLst>
          </p:cNvPr>
          <p:cNvSpPr txBox="1"/>
          <p:nvPr/>
        </p:nvSpPr>
        <p:spPr>
          <a:xfrm>
            <a:off x="723208" y="1166841"/>
            <a:ext cx="8839893" cy="4088555"/>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Closing the polls procedure overview:</a:t>
            </a:r>
            <a:endParaRPr lang="en-US">
              <a:latin typeface="Open Sans"/>
              <a:ea typeface="Open Sans"/>
              <a:cs typeface="Open Sans"/>
            </a:endParaRPr>
          </a:p>
          <a:p>
            <a:pPr marL="467360" indent="-285115">
              <a:lnSpc>
                <a:spcPct val="115000"/>
              </a:lnSpc>
              <a:buFont typeface="Arial" panose="020B0604020202020204" pitchFamily="34" charset="0"/>
              <a:buChar char="•"/>
              <a:tabLst>
                <a:tab pos="406390" algn="l"/>
              </a:tabLst>
            </a:pPr>
            <a:r>
              <a:rPr lang="en-US">
                <a:latin typeface="Open Sans"/>
                <a:ea typeface="Open Sans"/>
                <a:cs typeface="Open Sans"/>
              </a:rPr>
              <a:t>Announce</a:t>
            </a:r>
            <a:r>
              <a:rPr lang="en-US" spc="-40">
                <a:latin typeface="Open Sans"/>
                <a:ea typeface="Open Sans"/>
                <a:cs typeface="Open Sans"/>
              </a:rPr>
              <a:t> </a:t>
            </a:r>
            <a:r>
              <a:rPr lang="en-US">
                <a:latin typeface="Open Sans"/>
                <a:ea typeface="Open Sans"/>
                <a:cs typeface="Open Sans"/>
              </a:rPr>
              <a:t>the</a:t>
            </a:r>
            <a:r>
              <a:rPr lang="en-US" spc="-15">
                <a:latin typeface="Open Sans"/>
                <a:ea typeface="Open Sans"/>
                <a:cs typeface="Open Sans"/>
              </a:rPr>
              <a:t> close of polls at </a:t>
            </a:r>
            <a:r>
              <a:rPr lang="en-US">
                <a:latin typeface="Open Sans"/>
                <a:ea typeface="Open Sans"/>
                <a:cs typeface="Open Sans"/>
              </a:rPr>
              <a:t>close of early voting hours for the day; all eligible voters in line at the close of polls can still vote.</a:t>
            </a:r>
            <a:endParaRPr lang="en-US">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4999"/>
              </a:lnSpc>
              <a:buFont typeface="Arial" panose="020B0604020202020204" pitchFamily="34" charset="0"/>
              <a:buChar char="•"/>
              <a:tabLst>
                <a:tab pos="406390" algn="l"/>
              </a:tabLst>
            </a:pPr>
            <a:r>
              <a:rPr lang="en-US">
                <a:latin typeface="Open Sans"/>
                <a:ea typeface="Open Sans"/>
                <a:cs typeface="Open Sans"/>
              </a:rPr>
              <a:t>Check auxiliary bin for any ballots requiring duplication and duplicate ballots using two election inspectors of differing political parties.</a:t>
            </a: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Tabulate all remaining ballots; </a:t>
            </a:r>
            <a:r>
              <a:rPr lang="en-US" u="sng">
                <a:latin typeface="Open Sans"/>
                <a:ea typeface="Open Sans"/>
                <a:cs typeface="Open Sans"/>
              </a:rPr>
              <a:t>execute End of Day Tabulator Status/Interrupt Reports</a:t>
            </a:r>
            <a:r>
              <a:rPr lang="en-US">
                <a:latin typeface="Open Sans"/>
                <a:ea typeface="Open Sans"/>
                <a:cs typeface="Open Sans"/>
              </a:rPr>
              <a:t> on the tabulator.</a:t>
            </a:r>
            <a:endParaRPr lang="en-US">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spcBef>
                <a:spcPts val="265"/>
              </a:spcBef>
              <a:buFont typeface="Arial" panose="020B0604020202020204" pitchFamily="34" charset="0"/>
              <a:buChar char="•"/>
              <a:tabLst>
                <a:tab pos="406390" algn="l"/>
              </a:tabLst>
            </a:pPr>
            <a:r>
              <a:rPr lang="en-US" u="sng">
                <a:latin typeface="Open Sans"/>
                <a:ea typeface="Open Sans"/>
                <a:cs typeface="Open Sans"/>
              </a:rPr>
              <a:t>Complete Daily Reconciliation Summary.</a:t>
            </a:r>
            <a:endParaRPr lang="en-US" u="sng">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Print EV e-pollbook reports.</a:t>
            </a:r>
            <a:endParaRPr lang="en-US">
              <a:latin typeface="Open Sans" panose="020B0606030504020204" pitchFamily="34" charset="0"/>
              <a:ea typeface="Open Sans" panose="020B0606030504020204" pitchFamily="34" charset="0"/>
              <a:cs typeface="Open Sans" panose="020B0606030504020204" pitchFamily="34" charset="0"/>
            </a:endParaRP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Complete</a:t>
            </a:r>
            <a:r>
              <a:rPr lang="en-US" spc="-45">
                <a:latin typeface="Open Sans"/>
                <a:ea typeface="Open Sans"/>
                <a:cs typeface="Open Sans"/>
              </a:rPr>
              <a:t> </a:t>
            </a:r>
            <a:r>
              <a:rPr lang="en-US" u="sng" spc="-45">
                <a:latin typeface="Open Sans"/>
                <a:ea typeface="Open Sans"/>
                <a:cs typeface="Open Sans"/>
              </a:rPr>
              <a:t>seal verification/chain of custody documentation</a:t>
            </a:r>
            <a:r>
              <a:rPr lang="en-US" spc="-45">
                <a:latin typeface="Open Sans"/>
                <a:ea typeface="Open Sans"/>
                <a:cs typeface="Open Sans"/>
              </a:rPr>
              <a:t>; signed by all election inspectors present at close. </a:t>
            </a:r>
          </a:p>
          <a:p>
            <a:pPr marL="467360" indent="-285115">
              <a:lnSpc>
                <a:spcPct val="115000"/>
              </a:lnSpc>
              <a:spcBef>
                <a:spcPts val="265"/>
              </a:spcBef>
              <a:buFont typeface="Arial" panose="020B0604020202020204" pitchFamily="34" charset="0"/>
              <a:buChar char="•"/>
              <a:tabLst>
                <a:tab pos="406390" algn="l"/>
              </a:tabLst>
            </a:pPr>
            <a:r>
              <a:rPr lang="en-US">
                <a:latin typeface="Open Sans"/>
                <a:ea typeface="Open Sans"/>
                <a:cs typeface="Open Sans"/>
              </a:rPr>
              <a:t>Seal</a:t>
            </a:r>
            <a:r>
              <a:rPr lang="en-US" spc="-20">
                <a:latin typeface="Open Sans"/>
                <a:ea typeface="Open Sans"/>
                <a:cs typeface="Open Sans"/>
              </a:rPr>
              <a:t> approved ballot containers.</a:t>
            </a:r>
            <a:endParaRPr lang="en-US" spc="-2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CBA2CABB-C027-7439-0E2F-B30EC15695D8}"/>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1EDBC790-EE14-1575-17CB-F7FF03B0B81A}"/>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6E8A9A3D-7588-84EE-9A74-FC1DE42A8AC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7D4B5512-6640-8B56-02BD-B07132F38BC7}"/>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54</a:t>
            </a:fld>
            <a:endParaRPr lang="en-US"/>
          </a:p>
        </p:txBody>
      </p:sp>
      <p:sp>
        <p:nvSpPr>
          <p:cNvPr id="5" name="Rectangle 4">
            <a:extLst>
              <a:ext uri="{FF2B5EF4-FFF2-40B4-BE49-F238E27FC236}">
                <a16:creationId xmlns:a16="http://schemas.microsoft.com/office/drawing/2014/main" id="{63CF956A-89E1-54B3-EBA7-0E01363145AE}"/>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FC2CF9-D8F7-FE2D-1769-10E43D3353E7}"/>
              </a:ext>
            </a:extLst>
          </p:cNvPr>
          <p:cNvSpPr txBox="1"/>
          <p:nvPr/>
        </p:nvSpPr>
        <p:spPr>
          <a:xfrm>
            <a:off x="10258428" y="85725"/>
            <a:ext cx="1800225" cy="6001643"/>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Doors to the early voting site remain unlocked through the process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Challengers may remain in the processing area for closing procedures.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Candidates and members of the public may observe the closing procedures from the public area.</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Early Voting Training Points Booklet – Coming Soon</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2879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4B426-7B83-66D0-1364-F87B50DAAF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FBECB-D355-27FA-CBD1-0F965E65EB17}"/>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Early Voting</a:t>
            </a:r>
            <a:endParaRPr lang="en-US" sz="3600"/>
          </a:p>
        </p:txBody>
      </p:sp>
      <p:cxnSp>
        <p:nvCxnSpPr>
          <p:cNvPr id="15" name="Straight Connector 14">
            <a:extLst>
              <a:ext uri="{FF2B5EF4-FFF2-40B4-BE49-F238E27FC236}">
                <a16:creationId xmlns:a16="http://schemas.microsoft.com/office/drawing/2014/main" id="{F5B1DBBF-D792-DA56-989C-9A2225E12A3F}"/>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7840569-DB19-7619-E6FB-59706E8C2F5E}"/>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9CBCB7C3-5D31-4B0E-1893-56F4AE9FE2C0}"/>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3203A595-AABE-4D50-A890-BC97B99D46E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A5E1078F-CF6B-166E-8769-C3D2D6BE10B0}"/>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55</a:t>
            </a:fld>
            <a:endParaRPr lang="en-US"/>
          </a:p>
        </p:txBody>
      </p:sp>
      <p:sp>
        <p:nvSpPr>
          <p:cNvPr id="5" name="Rectangle 4">
            <a:extLst>
              <a:ext uri="{FF2B5EF4-FFF2-40B4-BE49-F238E27FC236}">
                <a16:creationId xmlns:a16="http://schemas.microsoft.com/office/drawing/2014/main" id="{AD05ED33-7C73-0615-87F7-F525C3C07C84}"/>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32082C-027D-5371-28E8-80447FBF241E}"/>
              </a:ext>
            </a:extLst>
          </p:cNvPr>
          <p:cNvSpPr txBox="1"/>
          <p:nvPr/>
        </p:nvSpPr>
        <p:spPr>
          <a:xfrm>
            <a:off x="10258428" y="85725"/>
            <a:ext cx="1800225" cy="4708981"/>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Emphasis on balancing at close of Early Voting Day is </a:t>
            </a:r>
            <a:r>
              <a:rPr lang="en-US" sz="1200" u="sng">
                <a:latin typeface="Open Sans" panose="020B0606030504020204" pitchFamily="34" charset="0"/>
                <a:ea typeface="Open Sans" panose="020B0606030504020204" pitchFamily="34" charset="0"/>
                <a:cs typeface="Open Sans" panose="020B0606030504020204" pitchFamily="34" charset="0"/>
              </a:rPr>
              <a:t>Number of Ballots Cast </a:t>
            </a:r>
            <a:r>
              <a:rPr lang="en-US" sz="1200">
                <a:latin typeface="Open Sans" panose="020B0606030504020204" pitchFamily="34" charset="0"/>
                <a:ea typeface="Open Sans" panose="020B0606030504020204" pitchFamily="34" charset="0"/>
                <a:cs typeface="Open Sans" panose="020B0606030504020204" pitchFamily="34" charset="0"/>
              </a:rPr>
              <a:t>vs. </a:t>
            </a:r>
            <a:r>
              <a:rPr lang="en-US" sz="1200" u="sng">
                <a:latin typeface="Open Sans" panose="020B0606030504020204" pitchFamily="34" charset="0"/>
                <a:ea typeface="Open Sans" panose="020B0606030504020204" pitchFamily="34" charset="0"/>
                <a:cs typeface="Open Sans" panose="020B0606030504020204" pitchFamily="34" charset="0"/>
              </a:rPr>
              <a:t>Number Voters, </a:t>
            </a:r>
            <a:r>
              <a:rPr lang="en-US" sz="1200">
                <a:latin typeface="Open Sans" panose="020B0606030504020204" pitchFamily="34" charset="0"/>
                <a:ea typeface="Open Sans" panose="020B0606030504020204" pitchFamily="34" charset="0"/>
                <a:cs typeface="Open Sans" panose="020B0606030504020204" pitchFamily="34" charset="0"/>
              </a:rPr>
              <a:t> using the EPB voter list and tabulator counter.</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Now required to print BOD and VAT reports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Balllot reconcilliation summary for early voting">
            <a:extLst>
              <a:ext uri="{FF2B5EF4-FFF2-40B4-BE49-F238E27FC236}">
                <a16:creationId xmlns:a16="http://schemas.microsoft.com/office/drawing/2014/main" id="{60B7533F-D979-0ABB-9047-2AB817140EE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28055" y="1531968"/>
            <a:ext cx="6258798" cy="3000794"/>
          </a:xfrm>
          <a:prstGeom prst="rect">
            <a:avLst/>
          </a:prstGeom>
        </p:spPr>
      </p:pic>
      <p:pic>
        <p:nvPicPr>
          <p:cNvPr id="12" name="Picture 11" descr="End of Day reports for closignt he polls">
            <a:extLst>
              <a:ext uri="{FF2B5EF4-FFF2-40B4-BE49-F238E27FC236}">
                <a16:creationId xmlns:a16="http://schemas.microsoft.com/office/drawing/2014/main" id="{16251985-08E2-4952-6785-D31B8ED162E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4385884" y="2779727"/>
            <a:ext cx="5155097" cy="3051069"/>
          </a:xfrm>
          <a:prstGeom prst="rect">
            <a:avLst/>
          </a:prstGeom>
          <a:ln>
            <a:solidFill>
              <a:schemeClr val="tx1"/>
            </a:solidFill>
          </a:ln>
        </p:spPr>
      </p:pic>
      <p:sp>
        <p:nvSpPr>
          <p:cNvPr id="14" name="TextBox 13">
            <a:extLst>
              <a:ext uri="{FF2B5EF4-FFF2-40B4-BE49-F238E27FC236}">
                <a16:creationId xmlns:a16="http://schemas.microsoft.com/office/drawing/2014/main" id="{436688A3-0CA1-CBDF-720F-3595DEC1E76A}"/>
              </a:ext>
            </a:extLst>
          </p:cNvPr>
          <p:cNvSpPr txBox="1"/>
          <p:nvPr/>
        </p:nvSpPr>
        <p:spPr>
          <a:xfrm>
            <a:off x="692963" y="1123229"/>
            <a:ext cx="6109252" cy="392159"/>
          </a:xfrm>
          <a:prstGeom prst="rect">
            <a:avLst/>
          </a:prstGeom>
          <a:noFill/>
        </p:spPr>
        <p:txBody>
          <a:bodyPr wrap="square">
            <a:spAutoFit/>
          </a:bodyPr>
          <a:lstStyle/>
          <a:p>
            <a:pPr marL="182241">
              <a:lnSpc>
                <a:spcPct val="114999"/>
              </a:lnSpc>
              <a:tabLst>
                <a:tab pos="406390" algn="l"/>
              </a:tabLst>
            </a:pPr>
            <a:r>
              <a:rPr lang="en-US" b="1">
                <a:latin typeface="Open Sans" panose="020B0606030504020204" pitchFamily="34" charset="0"/>
                <a:ea typeface="Open Sans" panose="020B0606030504020204" pitchFamily="34" charset="0"/>
                <a:cs typeface="Open Sans" panose="020B0606030504020204" pitchFamily="34" charset="0"/>
              </a:rPr>
              <a:t>Ballot Reconciliation Summary</a:t>
            </a:r>
          </a:p>
        </p:txBody>
      </p:sp>
    </p:spTree>
    <p:extLst>
      <p:ext uri="{BB962C8B-B14F-4D97-AF65-F5344CB8AC3E}">
        <p14:creationId xmlns:p14="http://schemas.microsoft.com/office/powerpoint/2010/main" val="236259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16C7-020E-3BC9-F95F-A7C8A42880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0CF97C-E83F-0A2D-B76E-4B84127DD0FF}"/>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Early Voting</a:t>
            </a:r>
            <a:endParaRPr lang="en-US" sz="3600"/>
          </a:p>
        </p:txBody>
      </p:sp>
      <p:cxnSp>
        <p:nvCxnSpPr>
          <p:cNvPr id="15" name="Straight Connector 14">
            <a:extLst>
              <a:ext uri="{FF2B5EF4-FFF2-40B4-BE49-F238E27FC236}">
                <a16:creationId xmlns:a16="http://schemas.microsoft.com/office/drawing/2014/main" id="{98EE5FC0-0D80-303D-9729-C9609B6B9B4A}"/>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073E40-AFFF-059A-46DD-4EF55E33566E}"/>
              </a:ext>
            </a:extLst>
          </p:cNvPr>
          <p:cNvSpPr txBox="1"/>
          <p:nvPr/>
        </p:nvSpPr>
        <p:spPr>
          <a:xfrm>
            <a:off x="723208" y="1166841"/>
            <a:ext cx="9192983" cy="4956742"/>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Securing ballots and physical pollbooks and supplies:</a:t>
            </a:r>
            <a:endParaRPr lang="en-US">
              <a:latin typeface="Open Sans"/>
              <a:ea typeface="Open Sans"/>
              <a:cs typeface="Open Sans"/>
            </a:endParaRPr>
          </a:p>
          <a:p>
            <a:pPr marL="181610">
              <a:lnSpc>
                <a:spcPct val="115000"/>
              </a:lnSpc>
              <a:tabLst>
                <a:tab pos="406390" algn="l"/>
              </a:tabLst>
            </a:pPr>
            <a:r>
              <a:rPr lang="en-US">
                <a:latin typeface="Open Sans"/>
                <a:ea typeface="Open Sans"/>
                <a:cs typeface="Open Sans"/>
              </a:rPr>
              <a:t>At the conclusion of each day of early voting, the approved ballot container should be sealed with specific items inside:</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All voted ballots (including VAT)</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SPOILED BALLOT envelope</a:t>
            </a:r>
          </a:p>
          <a:p>
            <a:pPr marL="924560" lvl="1" indent="-285115">
              <a:lnSpc>
                <a:spcPct val="115000"/>
              </a:lnSpc>
              <a:buFont typeface="Arial" panose="020B0604020202020204" pitchFamily="34" charset="0"/>
              <a:buChar char="•"/>
              <a:tabLst>
                <a:tab pos="406390" algn="l"/>
              </a:tabLst>
            </a:pPr>
            <a:r>
              <a:rPr lang="en-US">
                <a:latin typeface="Open Sans"/>
                <a:ea typeface="Open Sans"/>
                <a:cs typeface="Open Sans"/>
              </a:rPr>
              <a:t>ORIGINAL ballot envelope.</a:t>
            </a:r>
          </a:p>
          <a:p>
            <a:pPr marL="638810" lvl="1">
              <a:lnSpc>
                <a:spcPct val="114999"/>
              </a:lnSpc>
              <a:tabLst>
                <a:tab pos="406390" algn="l"/>
              </a:tabLst>
            </a:pPr>
            <a:endParaRPr lang="en-US" sz="800">
              <a:latin typeface="Open Sans" panose="020B0606030504020204" pitchFamily="34" charset="0"/>
              <a:ea typeface="Open Sans" panose="020B0606030504020204" pitchFamily="34" charset="0"/>
              <a:cs typeface="Open Sans" panose="020B0606030504020204" pitchFamily="34" charset="0"/>
            </a:endParaRPr>
          </a:p>
          <a:p>
            <a:pPr marL="181610">
              <a:lnSpc>
                <a:spcPct val="115000"/>
              </a:lnSpc>
              <a:tabLst>
                <a:tab pos="406390" algn="l"/>
              </a:tabLst>
            </a:pPr>
            <a:r>
              <a:rPr lang="en-US">
                <a:latin typeface="Open Sans"/>
                <a:ea typeface="Open Sans"/>
                <a:cs typeface="Open Sans"/>
              </a:rPr>
              <a:t>Note:  Any unvoted ballot stock along with physical pollbook may be placed in a box under red paper seal and secured in the locked early voting site/supply closet.</a:t>
            </a:r>
          </a:p>
          <a:p>
            <a:pPr marL="181610">
              <a:lnSpc>
                <a:spcPct val="115000"/>
              </a:lnSpc>
              <a:tabLst>
                <a:tab pos="406390" algn="l"/>
              </a:tabLst>
            </a:pPr>
            <a:endParaRPr lang="en-US" sz="800">
              <a:latin typeface="Open Sans" panose="020B0606030504020204" pitchFamily="34" charset="0"/>
              <a:ea typeface="Open Sans" panose="020B0606030504020204" pitchFamily="34" charset="0"/>
              <a:cs typeface="Open Sans" panose="020B0606030504020204" pitchFamily="34" charset="0"/>
            </a:endParaRPr>
          </a:p>
          <a:p>
            <a:pPr marL="181610">
              <a:lnSpc>
                <a:spcPct val="114999"/>
              </a:lnSpc>
              <a:tabLst>
                <a:tab pos="406390" algn="l"/>
              </a:tabLst>
            </a:pPr>
            <a:r>
              <a:rPr lang="en-US" b="1">
                <a:latin typeface="Open Sans"/>
                <a:ea typeface="Open Sans"/>
                <a:cs typeface="Open Sans"/>
              </a:rPr>
              <a:t>Option 1: </a:t>
            </a:r>
            <a:r>
              <a:rPr lang="en-US">
                <a:latin typeface="Open Sans"/>
                <a:ea typeface="Open Sans"/>
                <a:cs typeface="Open Sans"/>
              </a:rPr>
              <a:t>Separate approved ballot container for each day of early voting.  Seal number recorded in pollbook.</a:t>
            </a:r>
            <a:endParaRPr lang="en-US" b="1">
              <a:latin typeface="Open Sans"/>
              <a:ea typeface="Open Sans"/>
              <a:cs typeface="Open Sans"/>
            </a:endParaRPr>
          </a:p>
          <a:p>
            <a:pPr marL="181610">
              <a:lnSpc>
                <a:spcPct val="114999"/>
              </a:lnSpc>
              <a:tabLst>
                <a:tab pos="406390" algn="l"/>
              </a:tabLst>
            </a:pPr>
            <a:endParaRPr lang="en-US" sz="800" b="1">
              <a:latin typeface="Open Sans" panose="020B0606030504020204" pitchFamily="34" charset="0"/>
              <a:ea typeface="Open Sans" panose="020B0606030504020204" pitchFamily="34" charset="0"/>
              <a:cs typeface="Open Sans" panose="020B0606030504020204" pitchFamily="34" charset="0"/>
            </a:endParaRPr>
          </a:p>
          <a:p>
            <a:pPr marL="181610">
              <a:lnSpc>
                <a:spcPct val="114999"/>
              </a:lnSpc>
              <a:tabLst>
                <a:tab pos="406390" algn="l"/>
              </a:tabLst>
            </a:pPr>
            <a:r>
              <a:rPr lang="en-US" b="1">
                <a:latin typeface="Open Sans"/>
                <a:ea typeface="Open Sans"/>
                <a:cs typeface="Open Sans"/>
              </a:rPr>
              <a:t>Option 2: </a:t>
            </a:r>
            <a:r>
              <a:rPr lang="en-US">
                <a:latin typeface="Open Sans"/>
                <a:ea typeface="Open Sans"/>
                <a:cs typeface="Open Sans"/>
              </a:rPr>
              <a:t>Single approved ballot container used throughout early voting. Seal number recorded in pollbook each night, verify previous day’s seal, seal is dropped into container, new seal affixed and recorded in pollbook, voted ballots should be sorted by day.</a:t>
            </a:r>
            <a:endParaRPr lang="en-US" b="1">
              <a:latin typeface="Open Sans"/>
              <a:ea typeface="Open Sans"/>
              <a:cs typeface="Open Sans"/>
            </a:endParaRPr>
          </a:p>
        </p:txBody>
      </p:sp>
      <p:sp>
        <p:nvSpPr>
          <p:cNvPr id="4" name="Rectangle 3">
            <a:extLst>
              <a:ext uri="{FF2B5EF4-FFF2-40B4-BE49-F238E27FC236}">
                <a16:creationId xmlns:a16="http://schemas.microsoft.com/office/drawing/2014/main" id="{E3A86316-9850-A258-19B3-EE9EEF8A1C74}"/>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312F838A-5D00-C472-D806-56C83E438AAE}"/>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1211AAB4-960E-DCD1-BED1-0B9DB1CAB1B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57B6C9F-F5D8-B104-B045-2607389A8145}"/>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56</a:t>
            </a:fld>
            <a:endParaRPr lang="en-US"/>
          </a:p>
        </p:txBody>
      </p:sp>
      <p:sp>
        <p:nvSpPr>
          <p:cNvPr id="5" name="Rectangle 4">
            <a:extLst>
              <a:ext uri="{FF2B5EF4-FFF2-40B4-BE49-F238E27FC236}">
                <a16:creationId xmlns:a16="http://schemas.microsoft.com/office/drawing/2014/main" id="{0023D0E8-F567-850D-2313-2FC70C05BD50}"/>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7E8F0D-EF86-6C63-98DF-CCD8AC70C351}"/>
              </a:ext>
            </a:extLst>
          </p:cNvPr>
          <p:cNvSpPr txBox="1"/>
          <p:nvPr/>
        </p:nvSpPr>
        <p:spPr>
          <a:xfrm>
            <a:off x="10258428" y="85725"/>
            <a:ext cx="1800225" cy="397031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Provisional Ballot Envelope is sent to the local clerk.</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Ballot seals must be recorded in the pollbook </a:t>
            </a:r>
            <a:r>
              <a:rPr lang="en-US" sz="1200" b="1">
                <a:latin typeface="Open Sans" panose="020B0606030504020204" pitchFamily="34" charset="0"/>
                <a:ea typeface="Open Sans" panose="020B0606030504020204" pitchFamily="34" charset="0"/>
                <a:cs typeface="Open Sans" panose="020B0606030504020204" pitchFamily="34" charset="0"/>
              </a:rPr>
              <a:t>each night.</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2691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1D3F5-9077-002E-8429-52F4508DEE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B0ABBE-32B8-BD16-9EC6-75E6B63B1F9E}"/>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Closing the Polls – Early Voting (Final Close)</a:t>
            </a:r>
            <a:endParaRPr lang="en-US" sz="3600"/>
          </a:p>
        </p:txBody>
      </p:sp>
      <p:cxnSp>
        <p:nvCxnSpPr>
          <p:cNvPr id="15" name="Straight Connector 14">
            <a:extLst>
              <a:ext uri="{FF2B5EF4-FFF2-40B4-BE49-F238E27FC236}">
                <a16:creationId xmlns:a16="http://schemas.microsoft.com/office/drawing/2014/main" id="{656B65A4-82D3-9260-FDA6-11950F98B3F9}"/>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7960DD-1342-4D24-1039-0614075254F3}"/>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7EAEC4B3-6A03-E27A-A3CC-C0ABF04F0433}"/>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B6AAA4E2-A570-94AA-3B81-26877ABB2AD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C3F086CE-C2F1-1C6D-8A90-BED2FDB15A4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57</a:t>
            </a:fld>
            <a:endParaRPr lang="en-US"/>
          </a:p>
        </p:txBody>
      </p:sp>
      <p:sp>
        <p:nvSpPr>
          <p:cNvPr id="5" name="Rectangle 4">
            <a:extLst>
              <a:ext uri="{FF2B5EF4-FFF2-40B4-BE49-F238E27FC236}">
                <a16:creationId xmlns:a16="http://schemas.microsoft.com/office/drawing/2014/main" id="{0AEAB8D7-7A86-F7B4-E9BC-DA9B2CED085C}"/>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6E6311-62BD-7B5D-0C75-DC0A36F4726E}"/>
              </a:ext>
            </a:extLst>
          </p:cNvPr>
          <p:cNvSpPr txBox="1"/>
          <p:nvPr/>
        </p:nvSpPr>
        <p:spPr>
          <a:xfrm>
            <a:off x="10258428" y="85725"/>
            <a:ext cx="1800225" cy="4893647"/>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cs typeface="Calibri"/>
            </a:endParaRPr>
          </a:p>
          <a:p>
            <a:r>
              <a:rPr lang="en-US" sz="1200">
                <a:latin typeface="Open Sans" panose="020B0606030504020204" pitchFamily="34" charset="0"/>
                <a:ea typeface="Open Sans" panose="020B0606030504020204" pitchFamily="34" charset="0"/>
                <a:cs typeface="Open Sans" panose="020B0606030504020204" pitchFamily="34" charset="0"/>
              </a:rPr>
              <a:t>Write-in vote accumulation done on Election Night in one of the following ways:</a:t>
            </a:r>
          </a:p>
          <a:p>
            <a:endParaRPr lang="en-US" sz="120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r>
              <a:rPr lang="en-US" sz="1200">
                <a:latin typeface="Open Sans" panose="020B0606030504020204" pitchFamily="34" charset="0"/>
                <a:ea typeface="Open Sans" panose="020B0606030504020204" pitchFamily="34" charset="0"/>
                <a:cs typeface="Open Sans" panose="020B0606030504020204" pitchFamily="34" charset="0"/>
              </a:rPr>
              <a:t>If totals tapes have write-in images, tapes are attached to write-in statement of votes.</a:t>
            </a:r>
          </a:p>
          <a:p>
            <a:pPr marL="228600" indent="-228600">
              <a:buFont typeface="+mj-lt"/>
              <a:buAutoNum type="arabicPeriod"/>
            </a:pPr>
            <a:r>
              <a:rPr lang="en-US" sz="1200">
                <a:latin typeface="Open Sans" panose="020B0606030504020204" pitchFamily="34" charset="0"/>
                <a:ea typeface="Open Sans" panose="020B0606030504020204" pitchFamily="34" charset="0"/>
                <a:cs typeface="Open Sans" panose="020B0606030504020204" pitchFamily="34" charset="0"/>
              </a:rPr>
              <a:t>If totals tapes have no write-in images, votes are tallied by closing inspectors after reviewing ballots containing write-in votes.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Final early voting ballot summary">
            <a:extLst>
              <a:ext uri="{FF2B5EF4-FFF2-40B4-BE49-F238E27FC236}">
                <a16:creationId xmlns:a16="http://schemas.microsoft.com/office/drawing/2014/main" id="{B41127AD-1016-7F6B-72D8-2A1CE9967B1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844090" y="1137500"/>
            <a:ext cx="5082991" cy="5008146"/>
          </a:xfrm>
          <a:prstGeom prst="rect">
            <a:avLst/>
          </a:prstGeom>
          <a:ln>
            <a:solidFill>
              <a:schemeClr val="tx1"/>
            </a:solidFill>
          </a:ln>
        </p:spPr>
      </p:pic>
      <p:sp>
        <p:nvSpPr>
          <p:cNvPr id="10" name="TextBox 9">
            <a:extLst>
              <a:ext uri="{FF2B5EF4-FFF2-40B4-BE49-F238E27FC236}">
                <a16:creationId xmlns:a16="http://schemas.microsoft.com/office/drawing/2014/main" id="{CAE0AEE7-CADF-3F38-1046-3B17AC0F86A6}"/>
              </a:ext>
            </a:extLst>
          </p:cNvPr>
          <p:cNvSpPr txBox="1"/>
          <p:nvPr/>
        </p:nvSpPr>
        <p:spPr>
          <a:xfrm>
            <a:off x="586226" y="1772836"/>
            <a:ext cx="4062054" cy="3970318"/>
          </a:xfrm>
          <a:prstGeom prst="rect">
            <a:avLst/>
          </a:prstGeom>
          <a:noFill/>
        </p:spPr>
        <p:txBody>
          <a:bodyPr wrap="square" lIns="91440" tIns="45720" rIns="91440" bIns="45720" anchor="t">
            <a:spAutoFit/>
          </a:bodyPr>
          <a:lstStyle/>
          <a:p>
            <a:pPr fontAlgn="base"/>
            <a:r>
              <a:rPr lang="en-US" b="0" i="0" u="none" strike="noStrike">
                <a:solidFill>
                  <a:srgbClr val="000000"/>
                </a:solidFill>
                <a:effectLst/>
                <a:latin typeface="Open Sans"/>
                <a:ea typeface="Open Sans"/>
                <a:cs typeface="Open Sans"/>
              </a:rPr>
              <a:t>Completed by EV </a:t>
            </a:r>
            <a:r>
              <a:rPr lang="en-US">
                <a:solidFill>
                  <a:srgbClr val="000000"/>
                </a:solidFill>
                <a:latin typeface="Open Sans"/>
                <a:ea typeface="Open Sans"/>
                <a:cs typeface="Open Sans"/>
              </a:rPr>
              <a:t>closing</a:t>
            </a:r>
            <a:r>
              <a:rPr lang="en-US" b="0" i="0" u="none" strike="noStrike">
                <a:solidFill>
                  <a:srgbClr val="000000"/>
                </a:solidFill>
                <a:effectLst/>
                <a:latin typeface="Open Sans"/>
                <a:ea typeface="Open Sans"/>
                <a:cs typeface="Open Sans"/>
              </a:rPr>
              <a:t> </a:t>
            </a:r>
            <a:r>
              <a:rPr lang="en-US">
                <a:solidFill>
                  <a:srgbClr val="000000"/>
                </a:solidFill>
                <a:latin typeface="Open Sans"/>
                <a:ea typeface="Open Sans"/>
                <a:cs typeface="Open Sans"/>
              </a:rPr>
              <a:t>inspectors</a:t>
            </a:r>
            <a:r>
              <a:rPr lang="en-US" b="0" i="0" u="none" strike="noStrike">
                <a:solidFill>
                  <a:srgbClr val="000000"/>
                </a:solidFill>
                <a:effectLst/>
                <a:latin typeface="Open Sans"/>
                <a:ea typeface="Open Sans"/>
                <a:cs typeface="Open Sans"/>
              </a:rPr>
              <a:t> after 8 </a:t>
            </a:r>
            <a:r>
              <a:rPr lang="en-US">
                <a:solidFill>
                  <a:srgbClr val="000000"/>
                </a:solidFill>
                <a:latin typeface="Open Sans"/>
                <a:ea typeface="Open Sans"/>
                <a:cs typeface="Open Sans"/>
              </a:rPr>
              <a:t>p.m. </a:t>
            </a:r>
            <a:r>
              <a:rPr lang="en-US" b="0" i="0" u="none" strike="noStrike">
                <a:solidFill>
                  <a:srgbClr val="000000"/>
                </a:solidFill>
                <a:effectLst/>
                <a:latin typeface="Open Sans"/>
                <a:ea typeface="Open Sans"/>
                <a:cs typeface="Open Sans"/>
              </a:rPr>
              <a:t>Election Night:</a:t>
            </a:r>
            <a:r>
              <a:rPr lang="en-US" b="0" i="0">
                <a:solidFill>
                  <a:srgbClr val="000000"/>
                </a:solidFill>
                <a:effectLst/>
                <a:latin typeface="Open Sans"/>
                <a:ea typeface="Open Sans"/>
                <a:cs typeface="Open Sans"/>
              </a:rPr>
              <a:t>​</a:t>
            </a:r>
          </a:p>
          <a:p>
            <a:pPr marL="285750" indent="-285750" fontAlgn="base">
              <a:buFont typeface="Arial" panose="020B0604020202020204" pitchFamily="34" charset="0"/>
              <a:buChar char="•"/>
            </a:pPr>
            <a:r>
              <a:rPr lang="en-US" b="0" i="0" u="none" strike="noStrike">
                <a:solidFill>
                  <a:srgbClr val="000000"/>
                </a:solidFill>
                <a:effectLst/>
                <a:latin typeface="Open Sans"/>
                <a:ea typeface="Open Sans"/>
                <a:cs typeface="Open Sans"/>
              </a:rPr>
              <a:t>Print</a:t>
            </a:r>
            <a:r>
              <a:rPr lang="en-US">
                <a:solidFill>
                  <a:srgbClr val="000000"/>
                </a:solidFill>
                <a:latin typeface="Open Sans"/>
                <a:ea typeface="Open Sans"/>
                <a:cs typeface="Open Sans"/>
              </a:rPr>
              <a:t> three</a:t>
            </a:r>
            <a:r>
              <a:rPr lang="en-US" b="0" i="0" u="none" strike="noStrike">
                <a:solidFill>
                  <a:srgbClr val="000000"/>
                </a:solidFill>
                <a:effectLst/>
                <a:latin typeface="Open Sans"/>
                <a:ea typeface="Open Sans"/>
                <a:cs typeface="Open Sans"/>
              </a:rPr>
              <a:t> Totals Tapes from each EV tabulator</a:t>
            </a:r>
            <a:r>
              <a:rPr lang="en-US" b="0" i="0">
                <a:solidFill>
                  <a:srgbClr val="000000"/>
                </a:solidFill>
                <a:effectLst/>
                <a:latin typeface="Open Sans"/>
                <a:ea typeface="Open Sans"/>
                <a:cs typeface="Open Sans"/>
              </a:rPr>
              <a:t>​</a:t>
            </a:r>
            <a:r>
              <a:rPr lang="en-US">
                <a:solidFill>
                  <a:srgbClr val="000000"/>
                </a:solidFill>
                <a:latin typeface="Open Sans"/>
                <a:ea typeface="Open Sans"/>
                <a:cs typeface="Open Sans"/>
              </a:rPr>
              <a:t>.</a:t>
            </a:r>
          </a:p>
          <a:p>
            <a:pPr marL="285750" indent="-285750" algn="l" rtl="0" fontAlgn="base">
              <a:buFont typeface="Arial" panose="020B0604020202020204" pitchFamily="34" charset="0"/>
              <a:buChar char="•"/>
            </a:pPr>
            <a:r>
              <a:rPr lang="en-US" b="0" i="0" u="none" strike="noStrike">
                <a:solidFill>
                  <a:srgbClr val="000000"/>
                </a:solidFill>
                <a:effectLst/>
                <a:latin typeface="Open Sans"/>
                <a:ea typeface="Open Sans"/>
                <a:cs typeface="Open Sans"/>
              </a:rPr>
              <a:t>Accumulate Write-ins</a:t>
            </a:r>
            <a:r>
              <a:rPr lang="en-US" b="0" i="0">
                <a:solidFill>
                  <a:srgbClr val="000000"/>
                </a:solidFill>
                <a:effectLst/>
                <a:latin typeface="Open Sans"/>
                <a:ea typeface="Open Sans"/>
                <a:cs typeface="Open Sans"/>
              </a:rPr>
              <a:t>​</a:t>
            </a:r>
            <a:r>
              <a:rPr lang="en-US">
                <a:solidFill>
                  <a:srgbClr val="000000"/>
                </a:solidFill>
                <a:latin typeface="Open Sans"/>
                <a:ea typeface="Open Sans"/>
                <a:cs typeface="Open Sans"/>
              </a:rPr>
              <a:t>.</a:t>
            </a:r>
            <a:endParaRPr lang="en-US">
              <a:solidFill>
                <a:srgbClr val="000000"/>
              </a:solidFill>
              <a:latin typeface="Arial" panose="020B0604020202020204" pitchFamily="34" charset="0"/>
            </a:endParaRPr>
          </a:p>
          <a:p>
            <a:pPr marL="285750" indent="-285750" algn="l" rtl="0" fontAlgn="base">
              <a:buFont typeface="Arial" panose="020B0604020202020204" pitchFamily="34" charset="0"/>
              <a:buChar char="•"/>
            </a:pPr>
            <a:r>
              <a:rPr lang="en-US" b="0" i="0" u="none" strike="noStrike">
                <a:solidFill>
                  <a:srgbClr val="000000"/>
                </a:solidFill>
                <a:effectLst/>
                <a:latin typeface="Open Sans"/>
                <a:ea typeface="Open Sans"/>
                <a:cs typeface="Open Sans"/>
              </a:rPr>
              <a:t>Complete Final Reconciliation &amp; Ballot Summary</a:t>
            </a:r>
            <a:r>
              <a:rPr lang="en-US" b="0" i="0">
                <a:solidFill>
                  <a:srgbClr val="000000"/>
                </a:solidFill>
                <a:effectLst/>
                <a:latin typeface="Open Sans"/>
                <a:ea typeface="Open Sans"/>
                <a:cs typeface="Open Sans"/>
              </a:rPr>
              <a:t>​</a:t>
            </a:r>
            <a:r>
              <a:rPr lang="en-US">
                <a:solidFill>
                  <a:srgbClr val="000000"/>
                </a:solidFill>
                <a:latin typeface="Open Sans"/>
                <a:ea typeface="Open Sans"/>
                <a:cs typeface="Open Sans"/>
              </a:rPr>
              <a:t>.</a:t>
            </a:r>
            <a:endParaRPr lang="en-US">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b="0" i="0" u="none" strike="noStrike">
                <a:solidFill>
                  <a:srgbClr val="000000"/>
                </a:solidFill>
                <a:effectLst/>
                <a:latin typeface="Open Sans"/>
                <a:ea typeface="Open Sans"/>
                <a:cs typeface="Open Sans"/>
              </a:rPr>
              <a:t>Assemble Statement of Votes</a:t>
            </a:r>
            <a:r>
              <a:rPr lang="en-US">
                <a:solidFill>
                  <a:srgbClr val="000000"/>
                </a:solidFill>
                <a:latin typeface="Open Sans"/>
                <a:ea typeface="Open Sans"/>
                <a:cs typeface="Open Sans"/>
              </a:rPr>
              <a:t> </a:t>
            </a:r>
            <a:r>
              <a:rPr lang="en-US" b="0" i="0" u="none" strike="noStrike">
                <a:solidFill>
                  <a:srgbClr val="000000"/>
                </a:solidFill>
                <a:effectLst/>
                <a:latin typeface="Open Sans"/>
                <a:ea typeface="Open Sans"/>
                <a:cs typeface="Open Sans"/>
              </a:rPr>
              <a:t>Envelopes for</a:t>
            </a:r>
            <a:r>
              <a:rPr lang="en-US">
                <a:solidFill>
                  <a:srgbClr val="000000"/>
                </a:solidFill>
                <a:latin typeface="Open Sans"/>
                <a:ea typeface="Open Sans"/>
                <a:cs typeface="Open Sans"/>
              </a:rPr>
              <a:t> county</a:t>
            </a:r>
            <a:r>
              <a:rPr lang="en-US" b="0" i="0" u="none" strike="noStrike">
                <a:solidFill>
                  <a:srgbClr val="000000"/>
                </a:solidFill>
                <a:effectLst/>
                <a:latin typeface="Open Sans"/>
                <a:ea typeface="Open Sans"/>
                <a:cs typeface="Open Sans"/>
              </a:rPr>
              <a:t> </a:t>
            </a:r>
            <a:r>
              <a:rPr lang="en-US">
                <a:solidFill>
                  <a:srgbClr val="000000"/>
                </a:solidFill>
                <a:latin typeface="Open Sans"/>
                <a:ea typeface="Open Sans"/>
                <a:cs typeface="Open Sans"/>
              </a:rPr>
              <a:t>clerk</a:t>
            </a:r>
            <a:r>
              <a:rPr lang="en-US" b="0" i="0" u="none" strike="noStrike">
                <a:solidFill>
                  <a:srgbClr val="000000"/>
                </a:solidFill>
                <a:effectLst/>
                <a:latin typeface="Open Sans"/>
                <a:ea typeface="Open Sans"/>
                <a:cs typeface="Open Sans"/>
              </a:rPr>
              <a:t>, </a:t>
            </a:r>
            <a:r>
              <a:rPr lang="en-US">
                <a:solidFill>
                  <a:srgbClr val="000000"/>
                </a:solidFill>
                <a:latin typeface="Open Sans"/>
                <a:ea typeface="Open Sans"/>
                <a:cs typeface="Open Sans"/>
              </a:rPr>
              <a:t>board</a:t>
            </a:r>
            <a:r>
              <a:rPr lang="en-US" b="0" i="0" u="none" strike="noStrike">
                <a:solidFill>
                  <a:srgbClr val="000000"/>
                </a:solidFill>
                <a:effectLst/>
                <a:latin typeface="Open Sans"/>
                <a:ea typeface="Open Sans"/>
                <a:cs typeface="Open Sans"/>
              </a:rPr>
              <a:t> of </a:t>
            </a:r>
            <a:r>
              <a:rPr lang="en-US">
                <a:solidFill>
                  <a:srgbClr val="000000"/>
                </a:solidFill>
                <a:latin typeface="Open Sans"/>
                <a:ea typeface="Open Sans"/>
                <a:cs typeface="Open Sans"/>
              </a:rPr>
              <a:t>county</a:t>
            </a:r>
            <a:r>
              <a:rPr lang="en-US" b="0" i="0" u="none" strike="noStrike">
                <a:solidFill>
                  <a:srgbClr val="000000"/>
                </a:solidFill>
                <a:effectLst/>
                <a:latin typeface="Open Sans"/>
                <a:ea typeface="Open Sans"/>
                <a:cs typeface="Open Sans"/>
              </a:rPr>
              <a:t> </a:t>
            </a:r>
            <a:r>
              <a:rPr lang="en-US">
                <a:solidFill>
                  <a:srgbClr val="000000"/>
                </a:solidFill>
                <a:latin typeface="Open Sans"/>
                <a:ea typeface="Open Sans"/>
                <a:cs typeface="Open Sans"/>
              </a:rPr>
              <a:t>canvassers</a:t>
            </a:r>
            <a:r>
              <a:rPr lang="en-US" b="0" i="0" u="none" strike="noStrike">
                <a:solidFill>
                  <a:srgbClr val="000000"/>
                </a:solidFill>
                <a:effectLst/>
                <a:latin typeface="Open Sans"/>
                <a:ea typeface="Open Sans"/>
                <a:cs typeface="Open Sans"/>
              </a:rPr>
              <a:t>,</a:t>
            </a:r>
            <a:r>
              <a:rPr lang="en-US">
                <a:solidFill>
                  <a:srgbClr val="000000"/>
                </a:solidFill>
                <a:latin typeface="Open Sans"/>
                <a:ea typeface="Open Sans"/>
                <a:cs typeface="Open Sans"/>
              </a:rPr>
              <a:t> local</a:t>
            </a:r>
            <a:r>
              <a:rPr lang="en-US" b="0" i="0" u="none" strike="noStrike">
                <a:solidFill>
                  <a:srgbClr val="000000"/>
                </a:solidFill>
                <a:effectLst/>
                <a:latin typeface="Open Sans"/>
                <a:ea typeface="Open Sans"/>
                <a:cs typeface="Open Sans"/>
              </a:rPr>
              <a:t> </a:t>
            </a:r>
            <a:r>
              <a:rPr lang="en-US">
                <a:solidFill>
                  <a:srgbClr val="000000"/>
                </a:solidFill>
                <a:latin typeface="Open Sans"/>
                <a:ea typeface="Open Sans"/>
                <a:cs typeface="Open Sans"/>
              </a:rPr>
              <a:t>clerk</a:t>
            </a:r>
            <a:r>
              <a:rPr lang="en-US" b="0" i="0" u="none" strike="noStrike">
                <a:solidFill>
                  <a:srgbClr val="000000"/>
                </a:solidFill>
                <a:effectLst/>
                <a:latin typeface="Open Sans"/>
                <a:ea typeface="Open Sans"/>
                <a:cs typeface="Open Sans"/>
              </a:rPr>
              <a:t> (EV Coordinator/host): </a:t>
            </a:r>
            <a:r>
              <a:rPr lang="en-US">
                <a:solidFill>
                  <a:srgbClr val="000000"/>
                </a:solidFill>
                <a:latin typeface="Open Sans"/>
                <a:ea typeface="Open Sans"/>
                <a:cs typeface="Open Sans"/>
              </a:rPr>
              <a:t>one</a:t>
            </a:r>
            <a:r>
              <a:rPr lang="en-US" b="0" i="0" u="none" strike="noStrike">
                <a:solidFill>
                  <a:srgbClr val="000000"/>
                </a:solidFill>
                <a:effectLst/>
                <a:latin typeface="Open Sans"/>
                <a:ea typeface="Open Sans"/>
                <a:cs typeface="Open Sans"/>
              </a:rPr>
              <a:t> Totals Tape, Write-in Statement of Votes, Copy of Final Reconciliation &amp; Ballot Summary</a:t>
            </a:r>
            <a:r>
              <a:rPr lang="en-US" b="0" i="0">
                <a:solidFill>
                  <a:srgbClr val="000000"/>
                </a:solidFill>
                <a:effectLst/>
                <a:latin typeface="Open Sans"/>
                <a:ea typeface="Open Sans"/>
                <a:cs typeface="Open Sans"/>
              </a:rPr>
              <a:t>​</a:t>
            </a:r>
            <a:endParaRPr lang="en-US" b="0" i="0">
              <a:solidFill>
                <a:srgbClr val="000000"/>
              </a:solidFill>
              <a:effectLst/>
              <a:latin typeface="Arial"/>
              <a:ea typeface="Open Sans"/>
              <a:cs typeface="Arial"/>
            </a:endParaRPr>
          </a:p>
        </p:txBody>
      </p:sp>
      <p:sp>
        <p:nvSpPr>
          <p:cNvPr id="13" name="TextBox 12">
            <a:extLst>
              <a:ext uri="{FF2B5EF4-FFF2-40B4-BE49-F238E27FC236}">
                <a16:creationId xmlns:a16="http://schemas.microsoft.com/office/drawing/2014/main" id="{4A5ACB3F-BF6C-E969-B839-70840D7A6964}"/>
              </a:ext>
            </a:extLst>
          </p:cNvPr>
          <p:cNvSpPr txBox="1"/>
          <p:nvPr/>
        </p:nvSpPr>
        <p:spPr>
          <a:xfrm>
            <a:off x="586226" y="1200003"/>
            <a:ext cx="3625366" cy="369332"/>
          </a:xfrm>
          <a:prstGeom prst="rect">
            <a:avLst/>
          </a:prstGeom>
          <a:noFill/>
        </p:spPr>
        <p:txBody>
          <a:bodyPr wrap="square" lIns="91440" tIns="45720" rIns="91440" bIns="45720" anchor="t">
            <a:spAutoFit/>
          </a:bodyPr>
          <a:lstStyle/>
          <a:p>
            <a:r>
              <a:rPr lang="en-US" b="1" i="0" u="none" strike="noStrike">
                <a:solidFill>
                  <a:srgbClr val="000000"/>
                </a:solidFill>
                <a:effectLst/>
                <a:latin typeface="Open Sans"/>
                <a:ea typeface="Open Sans"/>
                <a:cs typeface="Open Sans"/>
              </a:rPr>
              <a:t>Final EV </a:t>
            </a:r>
            <a:r>
              <a:rPr lang="en-US" b="1">
                <a:solidFill>
                  <a:srgbClr val="000000"/>
                </a:solidFill>
                <a:latin typeface="Open Sans"/>
                <a:ea typeface="Open Sans"/>
                <a:cs typeface="Open Sans"/>
              </a:rPr>
              <a:t>site</a:t>
            </a:r>
            <a:r>
              <a:rPr lang="en-US" b="1" i="0" u="none" strike="noStrike">
                <a:solidFill>
                  <a:srgbClr val="000000"/>
                </a:solidFill>
                <a:effectLst/>
                <a:latin typeface="Open Sans"/>
                <a:ea typeface="Open Sans"/>
                <a:cs typeface="Open Sans"/>
              </a:rPr>
              <a:t> </a:t>
            </a:r>
            <a:r>
              <a:rPr lang="en-US" b="1">
                <a:solidFill>
                  <a:srgbClr val="000000"/>
                </a:solidFill>
                <a:latin typeface="Open Sans"/>
                <a:ea typeface="Open Sans"/>
                <a:cs typeface="Open Sans"/>
              </a:rPr>
              <a:t>closing</a:t>
            </a:r>
            <a:r>
              <a:rPr lang="en-US" b="0" i="0">
                <a:solidFill>
                  <a:srgbClr val="000000"/>
                </a:solidFill>
                <a:effectLst/>
                <a:latin typeface="Open Sans"/>
                <a:ea typeface="Open Sans"/>
                <a:cs typeface="Open Sans"/>
              </a:rPr>
              <a:t>​</a:t>
            </a:r>
            <a:endParaRPr lang="en-US">
              <a:latin typeface="Open Sans"/>
              <a:ea typeface="Open Sans"/>
              <a:cs typeface="Open Sans"/>
            </a:endParaRPr>
          </a:p>
        </p:txBody>
      </p:sp>
    </p:spTree>
    <p:extLst>
      <p:ext uri="{BB962C8B-B14F-4D97-AF65-F5344CB8AC3E}">
        <p14:creationId xmlns:p14="http://schemas.microsoft.com/office/powerpoint/2010/main" val="1866136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C065-5B96-53BB-99BD-A5FF017744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1002DE-7BE1-BA9A-8F4C-59D1D81BB331}"/>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Receiving Boards</a:t>
            </a:r>
            <a:endParaRPr lang="en-US" sz="3600"/>
          </a:p>
        </p:txBody>
      </p:sp>
      <p:cxnSp>
        <p:nvCxnSpPr>
          <p:cNvPr id="15" name="Straight Connector 14">
            <a:extLst>
              <a:ext uri="{FF2B5EF4-FFF2-40B4-BE49-F238E27FC236}">
                <a16:creationId xmlns:a16="http://schemas.microsoft.com/office/drawing/2014/main" id="{E1F10A10-273F-D856-FD91-7FBF9D055E0E}"/>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F013483-D60E-8E09-E3DA-F19EC45EB1C8}"/>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E385C5AE-79D6-7C65-BCF4-C78C64FD3876}"/>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6CC3954-6168-CB40-4B1E-FA3D6C51D15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280AD5B0-A19D-DB81-3E01-D7222E09EA9E}"/>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58</a:t>
            </a:fld>
            <a:endParaRPr lang="en-US"/>
          </a:p>
        </p:txBody>
      </p:sp>
      <p:sp>
        <p:nvSpPr>
          <p:cNvPr id="5" name="Rectangle 4">
            <a:extLst>
              <a:ext uri="{FF2B5EF4-FFF2-40B4-BE49-F238E27FC236}">
                <a16:creationId xmlns:a16="http://schemas.microsoft.com/office/drawing/2014/main" id="{4FDD05BD-78CB-6010-1AEC-F94B7F572EFC}"/>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DB3F94-5508-AE60-742D-C7296ED4AA28}"/>
              </a:ext>
            </a:extLst>
          </p:cNvPr>
          <p:cNvSpPr txBox="1"/>
          <p:nvPr/>
        </p:nvSpPr>
        <p:spPr>
          <a:xfrm>
            <a:off x="10258428" y="85725"/>
            <a:ext cx="1800225" cy="6001643"/>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Purpose is to double check precinct records and ensure recountability</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If using election day election inspectors as receiving board members, additional receiving board specific guidance should be provided.</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Receiving Board checklists must be placed in the pollbook.</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Receiving Board receipt documenting  delivery of ballot container must be signed by inspectors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Receiving Board Checklist &amp; Guide</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Training Points Booklet 2026</a:t>
            </a: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Content Placeholder 5">
            <a:extLst>
              <a:ext uri="{FF2B5EF4-FFF2-40B4-BE49-F238E27FC236}">
                <a16:creationId xmlns:a16="http://schemas.microsoft.com/office/drawing/2014/main" id="{64A788E5-7775-8DEE-7D2F-E61826BF733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87999767"/>
              </p:ext>
            </p:extLst>
          </p:nvPr>
        </p:nvGraphicFramePr>
        <p:xfrm>
          <a:off x="2291558" y="1093433"/>
          <a:ext cx="5675314" cy="5125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1760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B09C6-16FD-3A5E-71E7-464AF29EC34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CF15223-F804-26FD-0FFC-BE980FD4751F}"/>
              </a:ext>
            </a:extLst>
          </p:cNvPr>
          <p:cNvSpPr>
            <a:spLocks noGrp="1"/>
          </p:cNvSpPr>
          <p:nvPr>
            <p:ph type="body" idx="1"/>
          </p:nvPr>
        </p:nvSpPr>
        <p:spPr>
          <a:xfrm>
            <a:off x="599247" y="3429000"/>
            <a:ext cx="10494132" cy="1368468"/>
          </a:xfrm>
        </p:spPr>
        <p:txBody>
          <a:bodyPr vert="horz" lIns="91440" tIns="45720" rIns="91440" bIns="45720" rtlCol="0" anchor="t">
            <a:normAutofit/>
          </a:bodyPr>
          <a:lstStyle/>
          <a:p>
            <a:r>
              <a:rPr lang="en-US" sz="3600">
                <a:solidFill>
                  <a:schemeClr val="bg1">
                    <a:lumMod val="50000"/>
                  </a:schemeClr>
                </a:solidFill>
                <a:latin typeface="Open Sans"/>
                <a:ea typeface="Open Sans"/>
                <a:cs typeface="Open Sans"/>
              </a:rPr>
              <a:t>Key reminders and upcoming updates</a:t>
            </a:r>
            <a:endParaRPr lang="en-US">
              <a:solidFill>
                <a:schemeClr val="bg1">
                  <a:lumMod val="50000"/>
                </a:schemeClr>
              </a:solidFill>
            </a:endParaRPr>
          </a:p>
        </p:txBody>
      </p:sp>
      <p:sp>
        <p:nvSpPr>
          <p:cNvPr id="4" name="Title 3">
            <a:extLst>
              <a:ext uri="{FF2B5EF4-FFF2-40B4-BE49-F238E27FC236}">
                <a16:creationId xmlns:a16="http://schemas.microsoft.com/office/drawing/2014/main" id="{513D6784-6D07-CF4D-BF96-9678A97B4F10}"/>
              </a:ext>
            </a:extLst>
          </p:cNvPr>
          <p:cNvSpPr>
            <a:spLocks noGrp="1"/>
          </p:cNvSpPr>
          <p:nvPr>
            <p:ph type="title"/>
          </p:nvPr>
        </p:nvSpPr>
        <p:spPr>
          <a:xfrm>
            <a:off x="599247" y="1783080"/>
            <a:ext cx="10112295" cy="1645920"/>
          </a:xfrm>
        </p:spPr>
        <p:txBody>
          <a:bodyPr>
            <a:normAutofit/>
          </a:bodyPr>
          <a:lstStyle/>
          <a:p>
            <a:r>
              <a:rPr lang="en-US" sz="8000">
                <a:solidFill>
                  <a:srgbClr val="222A89"/>
                </a:solidFill>
                <a:latin typeface="Open Sans"/>
                <a:ea typeface="Open Sans"/>
                <a:cs typeface="Open Sans"/>
              </a:rPr>
              <a:t>Electronic Pollbook</a:t>
            </a:r>
            <a:endParaRPr lang="en-US"/>
          </a:p>
        </p:txBody>
      </p:sp>
      <p:sp>
        <p:nvSpPr>
          <p:cNvPr id="2" name="Rectangle 1">
            <a:extLst>
              <a:ext uri="{FF2B5EF4-FFF2-40B4-BE49-F238E27FC236}">
                <a16:creationId xmlns:a16="http://schemas.microsoft.com/office/drawing/2014/main" id="{E6356826-2D6B-FEE2-EF50-0320D65B32CF}"/>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3" name="TextBox 2">
            <a:extLst>
              <a:ext uri="{FF2B5EF4-FFF2-40B4-BE49-F238E27FC236}">
                <a16:creationId xmlns:a16="http://schemas.microsoft.com/office/drawing/2014/main" id="{BB429CCE-430B-8BDA-55C1-A5C2E50BDFF3}"/>
              </a:ext>
            </a:extLst>
          </p:cNvPr>
          <p:cNvSpPr txBox="1"/>
          <p:nvPr/>
        </p:nvSpPr>
        <p:spPr bwMode="black">
          <a:xfrm>
            <a:off x="723206" y="6325244"/>
            <a:ext cx="4114800"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6" name="Picture 10" descr="Michigan Department of State seal">
            <a:extLst>
              <a:ext uri="{FF2B5EF4-FFF2-40B4-BE49-F238E27FC236}">
                <a16:creationId xmlns:a16="http://schemas.microsoft.com/office/drawing/2014/main" id="{948202B1-D8FF-1360-81A5-7E8AA0B78B4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64803" y="6325244"/>
            <a:ext cx="484960" cy="484960"/>
          </a:xfrm>
          <a:prstGeom prst="rect">
            <a:avLst/>
          </a:prstGeom>
        </p:spPr>
      </p:pic>
      <p:sp>
        <p:nvSpPr>
          <p:cNvPr id="7" name="Slide Number Placeholder 1">
            <a:extLst>
              <a:ext uri="{FF2B5EF4-FFF2-40B4-BE49-F238E27FC236}">
                <a16:creationId xmlns:a16="http://schemas.microsoft.com/office/drawing/2014/main" id="{5FF23421-4953-E51E-32AD-DEEF001240D3}"/>
              </a:ext>
            </a:extLst>
          </p:cNvPr>
          <p:cNvSpPr>
            <a:spLocks noGrp="1"/>
          </p:cNvSpPr>
          <p:nvPr>
            <p:ph type="sldNum" sz="quarter" idx="12"/>
          </p:nvPr>
        </p:nvSpPr>
        <p:spPr>
          <a:xfrm>
            <a:off x="11801908" y="6400764"/>
            <a:ext cx="389442" cy="365125"/>
          </a:xfrm>
        </p:spPr>
        <p:txBody>
          <a:bodyPr/>
          <a:lstStyle/>
          <a:p>
            <a:fld id="{A8FE2860-3192-4D98-9131-97AB5033DCE0}" type="slidenum">
              <a:rPr lang="en-US" smtClean="0"/>
              <a:t>59</a:t>
            </a:fld>
            <a:endParaRPr lang="en-US"/>
          </a:p>
        </p:txBody>
      </p:sp>
    </p:spTree>
    <p:custDataLst>
      <p:tags r:id="rId1"/>
    </p:custDataLst>
    <p:extLst>
      <p:ext uri="{BB962C8B-B14F-4D97-AF65-F5344CB8AC3E}">
        <p14:creationId xmlns:p14="http://schemas.microsoft.com/office/powerpoint/2010/main" val="699078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C3C46-7883-2321-B3CF-19D25FF7186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F67A1B-4656-7622-294C-97EA5F1666BA}"/>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Election Inspectors</a:t>
            </a:r>
            <a:endParaRPr lang="en-US" sz="3600"/>
          </a:p>
        </p:txBody>
      </p:sp>
      <p:cxnSp>
        <p:nvCxnSpPr>
          <p:cNvPr id="15" name="Straight Connector 14">
            <a:extLst>
              <a:ext uri="{FF2B5EF4-FFF2-40B4-BE49-F238E27FC236}">
                <a16:creationId xmlns:a16="http://schemas.microsoft.com/office/drawing/2014/main" id="{A8186C06-7FD4-9530-DA96-5FD4BB3AFC7B}"/>
              </a:ext>
              <a:ext uri="{C183D7F6-B498-43B3-948B-1728B52AA6E4}">
                <adec:decorative xmlns:adec="http://schemas.microsoft.com/office/drawing/2017/decorative" val="1"/>
              </a:ext>
            </a:extLst>
          </p:cNvPr>
          <p:cNvCxnSpPr>
            <a:cxnSpLocks/>
          </p:cNvCxnSpPr>
          <p:nvPr/>
        </p:nvCxnSpPr>
        <p:spPr>
          <a:xfrm>
            <a:off x="723207" y="1020404"/>
            <a:ext cx="9449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7982831-CA96-16DD-63CB-78DE19779B0D}"/>
              </a:ext>
            </a:extLst>
          </p:cNvPr>
          <p:cNvSpPr txBox="1"/>
          <p:nvPr/>
        </p:nvSpPr>
        <p:spPr>
          <a:xfrm>
            <a:off x="723207" y="1166842"/>
            <a:ext cx="9416569" cy="646331"/>
          </a:xfrm>
          <a:prstGeom prst="rect">
            <a:avLst/>
          </a:prstGeom>
          <a:noFill/>
        </p:spPr>
        <p:txBody>
          <a:bodyPr wrap="square" lIns="91440" tIns="45720" rIns="91440" bIns="45720" rtlCol="0" anchor="t">
            <a:spAutoFit/>
          </a:bodyPr>
          <a:lstStyle/>
          <a:p>
            <a:pPr>
              <a:spcAft>
                <a:spcPts val="1200"/>
              </a:spcAft>
            </a:pPr>
            <a:r>
              <a:rPr lang="en-US">
                <a:latin typeface="Open Sans"/>
                <a:ea typeface="Open Sans"/>
                <a:cs typeface="Open Sans"/>
              </a:rPr>
              <a:t>Election inspectors must be appointed by the local election commission at least </a:t>
            </a:r>
            <a:r>
              <a:rPr lang="en-US" b="1">
                <a:latin typeface="Open Sans"/>
                <a:ea typeface="Open Sans"/>
                <a:cs typeface="Open Sans"/>
              </a:rPr>
              <a:t>21 days</a:t>
            </a:r>
            <a:r>
              <a:rPr lang="en-US">
                <a:latin typeface="Open Sans"/>
                <a:ea typeface="Open Sans"/>
                <a:cs typeface="Open Sans"/>
              </a:rPr>
              <a:t> before each election, and work in each of the following settings:</a:t>
            </a:r>
          </a:p>
        </p:txBody>
      </p:sp>
      <p:sp>
        <p:nvSpPr>
          <p:cNvPr id="4" name="Rectangle 3">
            <a:extLst>
              <a:ext uri="{FF2B5EF4-FFF2-40B4-BE49-F238E27FC236}">
                <a16:creationId xmlns:a16="http://schemas.microsoft.com/office/drawing/2014/main" id="{845D15B0-1311-A3A4-B461-E16F2C965B1C}"/>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4D6DEABA-AA34-2D1F-9AC6-143C66158791}"/>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367E8CDC-5916-94FD-41C0-6DC9C4A9E63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354523C0-829F-7D0D-E15B-7F9177301D7F}"/>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6</a:t>
            </a:fld>
            <a:endParaRPr lang="en-US"/>
          </a:p>
        </p:txBody>
      </p:sp>
      <p:sp>
        <p:nvSpPr>
          <p:cNvPr id="2" name="Rectangle 1">
            <a:extLst>
              <a:ext uri="{FF2B5EF4-FFF2-40B4-BE49-F238E27FC236}">
                <a16:creationId xmlns:a16="http://schemas.microsoft.com/office/drawing/2014/main" id="{9B34476A-4147-0C64-6935-DA8DF7718DDD}"/>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150948-E9E2-9E3D-A7A6-B644923816BF}"/>
              </a:ext>
            </a:extLst>
          </p:cNvPr>
          <p:cNvSpPr txBox="1"/>
          <p:nvPr/>
        </p:nvSpPr>
        <p:spPr>
          <a:xfrm>
            <a:off x="10258425" y="85725"/>
            <a:ext cx="1800225" cy="3785652"/>
          </a:xfrm>
          <a:prstGeom prst="rect">
            <a:avLst/>
          </a:prstGeom>
          <a:noFill/>
        </p:spPr>
        <p:txBody>
          <a:bodyPr wrap="square" lIns="91440" tIns="45720" rIns="91440" bIns="45720" rtlCol="0" anchor="t">
            <a:spAutoFit/>
          </a:bodyPr>
          <a:lstStyle/>
          <a:p>
            <a:r>
              <a:rPr lang="en-US" sz="1200" b="1">
                <a:latin typeface="Open Sans"/>
                <a:ea typeface="Open Sans"/>
                <a:cs typeface="Open Sans"/>
              </a:rPr>
              <a:t>Extras:</a:t>
            </a:r>
          </a:p>
          <a:p>
            <a:endParaRPr lang="en-US" sz="1200">
              <a:latin typeface="Open Sans"/>
              <a:ea typeface="Open Sans"/>
              <a:cs typeface="Open Sans"/>
            </a:endParaRPr>
          </a:p>
          <a:p>
            <a:r>
              <a:rPr lang="en-US" sz="1200">
                <a:latin typeface="Open Sans"/>
                <a:ea typeface="Open Sans"/>
                <a:cs typeface="Open Sans"/>
              </a:rPr>
              <a:t>*For eligible jurisdictions that have processed over 500 registrations on Election Day</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Election Officials Manual Ch. 14</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Diagram 9" descr="Election Day polling places&#10;Early voting sites&#10;Absent voter counting boards&#10;Receiving boards&#10;Election Day vote centers*&#10;">
            <a:extLst>
              <a:ext uri="{FF2B5EF4-FFF2-40B4-BE49-F238E27FC236}">
                <a16:creationId xmlns:a16="http://schemas.microsoft.com/office/drawing/2014/main" id="{001AC669-4183-FD3D-04BF-41407E3E3FA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86315669"/>
              </p:ext>
            </p:extLst>
          </p:nvPr>
        </p:nvGraphicFramePr>
        <p:xfrm>
          <a:off x="449265" y="2040760"/>
          <a:ext cx="9964452" cy="3480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202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82205-A27A-46EF-FD5A-9B47BB631E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78A85C-1D3B-2D02-C0A4-534699B38469}"/>
              </a:ext>
            </a:extLst>
          </p:cNvPr>
          <p:cNvSpPr>
            <a:spLocks noGrp="1"/>
          </p:cNvSpPr>
          <p:nvPr>
            <p:ph type="title"/>
          </p:nvPr>
        </p:nvSpPr>
        <p:spPr>
          <a:xfrm>
            <a:off x="723207" y="365127"/>
            <a:ext cx="10515600" cy="801716"/>
          </a:xfrm>
        </p:spPr>
        <p:txBody>
          <a:bodyPr>
            <a:normAutofit/>
          </a:bodyPr>
          <a:lstStyle/>
          <a:p>
            <a:r>
              <a:rPr lang="en-US" sz="3200">
                <a:solidFill>
                  <a:srgbClr val="222A89"/>
                </a:solidFill>
              </a:rPr>
              <a:t>EPB Modernization Roadmap (as of Feb. 2026)</a:t>
            </a:r>
            <a:endParaRPr lang="en-US" sz="3200"/>
          </a:p>
        </p:txBody>
      </p:sp>
      <p:cxnSp>
        <p:nvCxnSpPr>
          <p:cNvPr id="15" name="Straight Connector 14">
            <a:extLst>
              <a:ext uri="{FF2B5EF4-FFF2-40B4-BE49-F238E27FC236}">
                <a16:creationId xmlns:a16="http://schemas.microsoft.com/office/drawing/2014/main" id="{42E7F481-4EDA-F15F-7BBC-4B8E1BF55640}"/>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descr="EPB modernization roadmap.">
            <a:extLst>
              <a:ext uri="{FF2B5EF4-FFF2-40B4-BE49-F238E27FC236}">
                <a16:creationId xmlns:a16="http://schemas.microsoft.com/office/drawing/2014/main" id="{DCB0E519-C5A3-A026-0A4C-344C4D73F48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50007439"/>
              </p:ext>
            </p:extLst>
          </p:nvPr>
        </p:nvGraphicFramePr>
        <p:xfrm>
          <a:off x="723208" y="1166841"/>
          <a:ext cx="8839893" cy="497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42E6E1D0-52AE-9192-815F-CD5FC4D0A318}"/>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92B0C4C-FFCA-48BE-3141-BD2AF86B1A7F}"/>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B20BF8DB-49BC-56D1-C609-10062699FA7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B9E1225-60D5-C016-4726-F95B4C8B29E7}"/>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60</a:t>
            </a:fld>
            <a:endParaRPr lang="en-US"/>
          </a:p>
        </p:txBody>
      </p:sp>
      <p:sp>
        <p:nvSpPr>
          <p:cNvPr id="5" name="Rectangle 4">
            <a:extLst>
              <a:ext uri="{FF2B5EF4-FFF2-40B4-BE49-F238E27FC236}">
                <a16:creationId xmlns:a16="http://schemas.microsoft.com/office/drawing/2014/main" id="{2564364B-507C-2D49-3275-7AF5A27113E9}"/>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920FE0-FADC-84FA-485D-593E9E9651B7}"/>
              </a:ext>
            </a:extLst>
          </p:cNvPr>
          <p:cNvSpPr txBox="1"/>
          <p:nvPr/>
        </p:nvSpPr>
        <p:spPr>
          <a:xfrm>
            <a:off x="10258428"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7409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9C41C-901B-64F0-CF77-7F68CA7374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66881B-D71C-B753-2D17-6BA86EDF9E01}"/>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Early Voting EPB Updates</a:t>
            </a:r>
            <a:endParaRPr lang="en-US" sz="3600"/>
          </a:p>
        </p:txBody>
      </p:sp>
      <p:cxnSp>
        <p:nvCxnSpPr>
          <p:cNvPr id="15" name="Straight Connector 14">
            <a:extLst>
              <a:ext uri="{FF2B5EF4-FFF2-40B4-BE49-F238E27FC236}">
                <a16:creationId xmlns:a16="http://schemas.microsoft.com/office/drawing/2014/main" id="{F78F5326-F793-E9B9-4458-9BE0318249EC}"/>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7CB33F9-1744-33F0-1260-2C9F7612F7A7}"/>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D02A926-D66E-B038-D34F-3F86085D1095}"/>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854873C6-A6CF-83CD-991B-97712580A3D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D703C4EA-9AB5-1F1C-96BA-734D7917DC6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61</a:t>
            </a:fld>
            <a:endParaRPr lang="en-US"/>
          </a:p>
        </p:txBody>
      </p:sp>
      <p:sp>
        <p:nvSpPr>
          <p:cNvPr id="5" name="Rectangle 4">
            <a:extLst>
              <a:ext uri="{FF2B5EF4-FFF2-40B4-BE49-F238E27FC236}">
                <a16:creationId xmlns:a16="http://schemas.microsoft.com/office/drawing/2014/main" id="{5A61032D-E3E6-826F-66AF-AF0F5091F7B5}"/>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A650BD-9FA0-B5CA-93EE-401F1F8DBD16}"/>
              </a:ext>
            </a:extLst>
          </p:cNvPr>
          <p:cNvSpPr txBox="1"/>
          <p:nvPr/>
        </p:nvSpPr>
        <p:spPr>
          <a:xfrm>
            <a:off x="10258428" y="85725"/>
            <a:ext cx="1800225" cy="2862322"/>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Early Voting EPB Clerk and Inspector Manuals </a:t>
            </a:r>
            <a:br>
              <a:rPr lang="en-US" sz="1200">
                <a:latin typeface="Open Sans" panose="020B0606030504020204" pitchFamily="34" charset="0"/>
                <a:ea typeface="Open Sans" panose="020B0606030504020204" pitchFamily="34" charset="0"/>
                <a:cs typeface="Open Sans" panose="020B0606030504020204" pitchFamily="34" charset="0"/>
              </a:rPr>
            </a:b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Early Voting EPB Modernization Project</a:t>
            </a:r>
          </a:p>
          <a:p>
            <a:r>
              <a:rPr lang="en-US" sz="1200">
                <a:latin typeface="Open Sans" panose="020B0606030504020204" pitchFamily="34" charset="0"/>
                <a:ea typeface="Open Sans" panose="020B0606030504020204" pitchFamily="34" charset="0"/>
                <a:cs typeface="Open Sans" panose="020B0606030504020204" pitchFamily="34" charset="0"/>
              </a:rPr>
              <a:t>Change Summary</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EV EPB">
            <a:extLst>
              <a:ext uri="{FF2B5EF4-FFF2-40B4-BE49-F238E27FC236}">
                <a16:creationId xmlns:a16="http://schemas.microsoft.com/office/drawing/2014/main" id="{2BD2F60B-297C-9E10-E9C3-909FB62537C0}"/>
              </a:ext>
            </a:extLst>
          </p:cNvPr>
          <p:cNvPicPr>
            <a:picLocks noChangeAspect="1"/>
          </p:cNvPicPr>
          <p:nvPr/>
        </p:nvPicPr>
        <p:blipFill>
          <a:blip r:embed="rId4"/>
          <a:stretch>
            <a:fillRect/>
          </a:stretch>
        </p:blipFill>
        <p:spPr>
          <a:xfrm>
            <a:off x="984223" y="2400086"/>
            <a:ext cx="8927463" cy="3635932"/>
          </a:xfrm>
          <a:prstGeom prst="rect">
            <a:avLst/>
          </a:prstGeom>
        </p:spPr>
      </p:pic>
      <p:sp>
        <p:nvSpPr>
          <p:cNvPr id="12" name="TextBox 11">
            <a:extLst>
              <a:ext uri="{FF2B5EF4-FFF2-40B4-BE49-F238E27FC236}">
                <a16:creationId xmlns:a16="http://schemas.microsoft.com/office/drawing/2014/main" id="{91727C2C-8A10-59EF-9127-97F628A00590}"/>
              </a:ext>
            </a:extLst>
          </p:cNvPr>
          <p:cNvSpPr txBox="1"/>
          <p:nvPr/>
        </p:nvSpPr>
        <p:spPr>
          <a:xfrm>
            <a:off x="723206" y="1020404"/>
            <a:ext cx="9188480" cy="1027974"/>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dirty="0">
                <a:latin typeface="Open Sans"/>
                <a:ea typeface="Open Sans"/>
                <a:cs typeface="Open Sans"/>
              </a:rPr>
              <a:t>2026 new feature highlight</a:t>
            </a:r>
            <a:endParaRPr lang="en-US" dirty="0">
              <a:latin typeface="Open Sans"/>
              <a:ea typeface="Open Sans"/>
              <a:cs typeface="Open Sans"/>
            </a:endParaRPr>
          </a:p>
          <a:p>
            <a:pPr marL="467360" indent="-285115">
              <a:lnSpc>
                <a:spcPct val="115000"/>
              </a:lnSpc>
              <a:buFont typeface="Arial" panose="020B0604020202020204" pitchFamily="34" charset="0"/>
              <a:buChar char="•"/>
              <a:tabLst>
                <a:tab pos="406390" algn="l"/>
              </a:tabLst>
            </a:pPr>
            <a:r>
              <a:rPr lang="en-US" dirty="0">
                <a:latin typeface="Open Sans"/>
                <a:ea typeface="Open Sans"/>
                <a:cs typeface="Open Sans"/>
              </a:rPr>
              <a:t>Updated, accessible interface</a:t>
            </a:r>
            <a:endParaRPr lang="en-US" spc="-20" dirty="0">
              <a:latin typeface="Open Sans"/>
              <a:ea typeface="Open Sans"/>
              <a:cs typeface="Open Sans"/>
            </a:endParaRPr>
          </a:p>
          <a:p>
            <a:pPr marL="467360" indent="-285115">
              <a:lnSpc>
                <a:spcPct val="115000"/>
              </a:lnSpc>
              <a:buFont typeface="Arial" panose="020B0604020202020204" pitchFamily="34" charset="0"/>
              <a:buChar char="•"/>
              <a:tabLst>
                <a:tab pos="406390" algn="l"/>
              </a:tabLst>
            </a:pPr>
            <a:r>
              <a:rPr lang="en-US" spc="-20" dirty="0">
                <a:latin typeface="Open Sans"/>
                <a:ea typeface="Open Sans"/>
                <a:cs typeface="Open Sans"/>
              </a:rPr>
              <a:t>New report generation process</a:t>
            </a:r>
          </a:p>
        </p:txBody>
      </p:sp>
    </p:spTree>
    <p:extLst>
      <p:ext uri="{BB962C8B-B14F-4D97-AF65-F5344CB8AC3E}">
        <p14:creationId xmlns:p14="http://schemas.microsoft.com/office/powerpoint/2010/main" val="1706936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3DB29-DC11-E41D-94B8-18E719CF99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963A53-83FB-CA83-136E-28D0DD608A31}"/>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Early Voting EPB Updates</a:t>
            </a:r>
            <a:endParaRPr lang="en-US" sz="3600"/>
          </a:p>
        </p:txBody>
      </p:sp>
      <p:cxnSp>
        <p:nvCxnSpPr>
          <p:cNvPr id="15" name="Straight Connector 14">
            <a:extLst>
              <a:ext uri="{FF2B5EF4-FFF2-40B4-BE49-F238E27FC236}">
                <a16:creationId xmlns:a16="http://schemas.microsoft.com/office/drawing/2014/main" id="{4CCBBC68-4F87-2BC9-DA26-CA5BDEEA0354}"/>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17F9577-12FC-DB38-681F-68AFF182B870}"/>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D4711538-0CBE-3405-128D-B4C6822693AA}"/>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618B93CF-FA97-03D5-960F-635D5D20AEF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747A3788-AC69-CFD7-D3E1-66DFF5B6FBE4}"/>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62</a:t>
            </a:fld>
            <a:endParaRPr lang="en-US"/>
          </a:p>
        </p:txBody>
      </p:sp>
      <p:sp>
        <p:nvSpPr>
          <p:cNvPr id="5" name="Rectangle 4">
            <a:extLst>
              <a:ext uri="{FF2B5EF4-FFF2-40B4-BE49-F238E27FC236}">
                <a16:creationId xmlns:a16="http://schemas.microsoft.com/office/drawing/2014/main" id="{BFABF631-FEB3-7AC1-B484-547E1AF85D74}"/>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B5A37D-FA5A-DEA9-E8BA-7B57A6BE87D4}"/>
              </a:ext>
            </a:extLst>
          </p:cNvPr>
          <p:cNvSpPr txBox="1"/>
          <p:nvPr/>
        </p:nvSpPr>
        <p:spPr>
          <a:xfrm>
            <a:off x="10258428" y="85725"/>
            <a:ext cx="1800225" cy="4893647"/>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Updated Early Voting EPB Training Materials are available in the eLearning Center</a:t>
            </a:r>
          </a:p>
          <a:p>
            <a:endParaRPr lang="en-US" sz="1200" b="1">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Live Early Voting EPB Training Sandbox environment available</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r>
              <a:rPr lang="en-US" sz="1200">
                <a:latin typeface="Open Sans" panose="020B0606030504020204" pitchFamily="34" charset="0"/>
                <a:ea typeface="Open Sans" panose="020B0606030504020204" pitchFamily="34" charset="0"/>
                <a:cs typeface="Open Sans" panose="020B0606030504020204" pitchFamily="34" charset="0"/>
              </a:rPr>
              <a:t>Early Voting EPB Clerk and Inspector Manuals </a:t>
            </a:r>
            <a:br>
              <a:rPr lang="en-US" sz="1200">
                <a:latin typeface="Open Sans" panose="020B0606030504020204" pitchFamily="34" charset="0"/>
                <a:ea typeface="Open Sans" panose="020B0606030504020204" pitchFamily="34" charset="0"/>
                <a:cs typeface="Open Sans" panose="020B0606030504020204" pitchFamily="34" charset="0"/>
              </a:rPr>
            </a:b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Early Voting EPB May 2026: Change Summary</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BFA7861-2341-93D0-5D0D-AEC050704E18}"/>
              </a:ext>
            </a:extLst>
          </p:cNvPr>
          <p:cNvSpPr txBox="1"/>
          <p:nvPr/>
        </p:nvSpPr>
        <p:spPr>
          <a:xfrm>
            <a:off x="319398" y="1719258"/>
            <a:ext cx="4393950" cy="3576364"/>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2026 new feature highlight</a:t>
            </a:r>
            <a:endParaRPr lang="en-US">
              <a:latin typeface="Open Sans"/>
              <a:ea typeface="Open Sans"/>
              <a:cs typeface="Open Sans"/>
            </a:endParaRPr>
          </a:p>
          <a:p>
            <a:pPr marL="467360" indent="-285115">
              <a:lnSpc>
                <a:spcPct val="115000"/>
              </a:lnSpc>
              <a:buFont typeface="Arial" panose="020B0604020202020204" pitchFamily="34" charset="0"/>
              <a:buChar char="•"/>
              <a:tabLst>
                <a:tab pos="406390" algn="l"/>
              </a:tabLst>
            </a:pPr>
            <a:r>
              <a:rPr lang="en-US" spc="-20">
                <a:latin typeface="Open Sans"/>
                <a:ea typeface="Open Sans"/>
                <a:cs typeface="Open Sans"/>
              </a:rPr>
              <a:t>Voter status icons and colors appear in voter search (icons can be hovered over to give preview of status message)</a:t>
            </a:r>
          </a:p>
          <a:p>
            <a:pPr marL="467360" indent="-285115">
              <a:lnSpc>
                <a:spcPct val="115000"/>
              </a:lnSpc>
              <a:buFont typeface="Arial" panose="020B0604020202020204" pitchFamily="34" charset="0"/>
              <a:buChar char="•"/>
              <a:tabLst>
                <a:tab pos="406390" algn="l"/>
              </a:tabLst>
            </a:pPr>
            <a:r>
              <a:rPr lang="en-US" spc="-20">
                <a:latin typeface="Open Sans"/>
                <a:ea typeface="Open Sans"/>
                <a:cs typeface="Open Sans"/>
              </a:rPr>
              <a:t>Voter status flags now appear as banners in the voter’s record for increased visibility.</a:t>
            </a:r>
          </a:p>
          <a:p>
            <a:pPr marL="467360" indent="-285115">
              <a:lnSpc>
                <a:spcPct val="115000"/>
              </a:lnSpc>
              <a:buFont typeface="Arial" panose="020B0604020202020204" pitchFamily="34" charset="0"/>
              <a:buChar char="•"/>
              <a:tabLst>
                <a:tab pos="406390" algn="l"/>
              </a:tabLst>
            </a:pPr>
            <a:r>
              <a:rPr lang="en-US" spc="-20">
                <a:latin typeface="Open Sans"/>
                <a:ea typeface="Open Sans"/>
                <a:cs typeface="Open Sans"/>
              </a:rPr>
              <a:t>AV ballot statuses addressed within “Issue Ballot” flow. All other statuses coming in 2027 update.</a:t>
            </a:r>
          </a:p>
        </p:txBody>
      </p:sp>
      <p:pic>
        <p:nvPicPr>
          <p:cNvPr id="13" name="Picture 12">
            <a:extLst>
              <a:ext uri="{FF2B5EF4-FFF2-40B4-BE49-F238E27FC236}">
                <a16:creationId xmlns:a16="http://schemas.microsoft.com/office/drawing/2014/main" id="{8CA04973-38C2-C93E-F0AB-998976886F5D}"/>
              </a:ext>
              <a:ext uri="{C183D7F6-B498-43B3-948B-1728B52AA6E4}">
                <adec:decorative xmlns:adec="http://schemas.microsoft.com/office/drawing/2017/decorative" val="1"/>
              </a:ext>
            </a:extLst>
          </p:cNvPr>
          <p:cNvPicPr>
            <a:picLocks noChangeAspect="1"/>
          </p:cNvPicPr>
          <p:nvPr/>
        </p:nvPicPr>
        <p:blipFill>
          <a:blip r:embed="rId4"/>
          <a:srcRect l="3592" t="24994" r="26562" b="22033"/>
          <a:stretch>
            <a:fillRect/>
          </a:stretch>
        </p:blipFill>
        <p:spPr>
          <a:xfrm>
            <a:off x="4713348" y="1595457"/>
            <a:ext cx="5370912" cy="3997774"/>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71987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4F7AE-E3C2-2300-B503-58F356F428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E12BF7-D5EC-DB67-F97C-A0FD596B8BE1}"/>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Election Day EPB Training Materials</a:t>
            </a:r>
            <a:endParaRPr lang="en-US" sz="3600"/>
          </a:p>
        </p:txBody>
      </p:sp>
      <p:cxnSp>
        <p:nvCxnSpPr>
          <p:cNvPr id="15" name="Straight Connector 14">
            <a:extLst>
              <a:ext uri="{FF2B5EF4-FFF2-40B4-BE49-F238E27FC236}">
                <a16:creationId xmlns:a16="http://schemas.microsoft.com/office/drawing/2014/main" id="{7A39A2BB-25FE-72EF-BC22-C2646CE7C466}"/>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1E730CA-F0E7-8AD3-1902-923CE8FF7983}"/>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10C5D50-4E19-3118-81C1-AE97DAF1661F}"/>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355E818D-2ECE-9F23-99AE-4744FD3CE4F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BE051A74-648C-E9DB-CAC7-F8BF09BF0C6F}"/>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63</a:t>
            </a:fld>
            <a:endParaRPr lang="en-US"/>
          </a:p>
        </p:txBody>
      </p:sp>
      <p:sp>
        <p:nvSpPr>
          <p:cNvPr id="5" name="Rectangle 4">
            <a:extLst>
              <a:ext uri="{FF2B5EF4-FFF2-40B4-BE49-F238E27FC236}">
                <a16:creationId xmlns:a16="http://schemas.microsoft.com/office/drawing/2014/main" id="{576B5825-0DF5-CBD0-2493-E29586F72830}"/>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1E1D01-1707-D975-F911-5B326FA03625}"/>
              </a:ext>
            </a:extLst>
          </p:cNvPr>
          <p:cNvSpPr txBox="1"/>
          <p:nvPr/>
        </p:nvSpPr>
        <p:spPr>
          <a:xfrm>
            <a:off x="10258428" y="85725"/>
            <a:ext cx="1800225" cy="2677656"/>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Day EPB eLearning Playlist</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Election Day EPB Training Scenarios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7797548-0AD8-1CB2-C91A-B281C70D3A80}"/>
              </a:ext>
            </a:extLst>
          </p:cNvPr>
          <p:cNvSpPr txBox="1"/>
          <p:nvPr/>
        </p:nvSpPr>
        <p:spPr>
          <a:xfrm>
            <a:off x="723207" y="1496976"/>
            <a:ext cx="4547833" cy="3894912"/>
          </a:xfrm>
          <a:prstGeom prst="rect">
            <a:avLst/>
          </a:prstGeom>
          <a:noFill/>
        </p:spPr>
        <p:txBody>
          <a:bodyPr wrap="square" lIns="91440" tIns="45720" rIns="91440" bIns="45720" rtlCol="0" anchor="t">
            <a:spAutoFit/>
          </a:bodyPr>
          <a:lstStyle/>
          <a:p>
            <a:pPr marL="181610">
              <a:lnSpc>
                <a:spcPct val="115000"/>
              </a:lnSpc>
              <a:tabLst>
                <a:tab pos="406390" algn="l"/>
              </a:tabLst>
            </a:pPr>
            <a:r>
              <a:rPr lang="en-US" b="1">
                <a:latin typeface="Open Sans"/>
                <a:ea typeface="Open Sans"/>
                <a:cs typeface="Open Sans"/>
              </a:rPr>
              <a:t>EPB procedural training videos</a:t>
            </a:r>
            <a:endParaRPr lang="en-US">
              <a:latin typeface="Open Sans"/>
              <a:ea typeface="Open Sans"/>
              <a:cs typeface="Open Sans"/>
            </a:endParaRPr>
          </a:p>
          <a:p>
            <a:pPr marL="467360" indent="-285750">
              <a:lnSpc>
                <a:spcPct val="115000"/>
              </a:lnSpc>
              <a:buFont typeface="Arial" panose="020B0604020202020204" pitchFamily="34" charset="0"/>
              <a:buChar char="•"/>
              <a:tabLst>
                <a:tab pos="406390" algn="l"/>
              </a:tabLst>
            </a:pPr>
            <a:r>
              <a:rPr lang="en-US">
                <a:latin typeface="Open Sans"/>
                <a:ea typeface="Open Sans"/>
                <a:cs typeface="Open Sans"/>
              </a:rPr>
              <a:t>Logging in</a:t>
            </a:r>
          </a:p>
          <a:p>
            <a:pPr marL="467360" indent="-285750">
              <a:lnSpc>
                <a:spcPct val="115000"/>
              </a:lnSpc>
              <a:buFont typeface="Arial" panose="020B0604020202020204" pitchFamily="34" charset="0"/>
              <a:buChar char="•"/>
              <a:tabLst>
                <a:tab pos="406390" algn="l"/>
              </a:tabLst>
            </a:pPr>
            <a:r>
              <a:rPr lang="en-US">
                <a:latin typeface="Open Sans"/>
                <a:ea typeface="Open Sans"/>
                <a:cs typeface="Open Sans"/>
              </a:rPr>
              <a:t>Searching for voters</a:t>
            </a:r>
            <a:endParaRPr lang="en-US">
              <a:latin typeface="Open Sans" panose="020B0606030504020204" pitchFamily="34" charset="0"/>
              <a:ea typeface="Open Sans" panose="020B0606030504020204" pitchFamily="34" charset="0"/>
              <a:cs typeface="Open Sans" panose="020B0606030504020204" pitchFamily="34" charset="0"/>
            </a:endParaRPr>
          </a:p>
          <a:p>
            <a:pPr marL="467360" indent="-285750">
              <a:lnSpc>
                <a:spcPct val="115000"/>
              </a:lnSpc>
              <a:buFont typeface="Arial" panose="020B0604020202020204" pitchFamily="34" charset="0"/>
              <a:buChar char="•"/>
              <a:tabLst>
                <a:tab pos="406390" algn="l"/>
              </a:tabLst>
            </a:pPr>
            <a:r>
              <a:rPr lang="en-US">
                <a:latin typeface="Open Sans"/>
                <a:ea typeface="Open Sans"/>
                <a:cs typeface="Open Sans"/>
              </a:rPr>
              <a:t>Issuing/spoiling ballots</a:t>
            </a:r>
          </a:p>
          <a:p>
            <a:pPr marL="467360" indent="-285750">
              <a:lnSpc>
                <a:spcPct val="115000"/>
              </a:lnSpc>
              <a:buFont typeface="Arial" panose="020B0604020202020204" pitchFamily="34" charset="0"/>
              <a:buChar char="•"/>
              <a:tabLst>
                <a:tab pos="406390" algn="l"/>
              </a:tabLst>
            </a:pPr>
            <a:r>
              <a:rPr lang="en-US">
                <a:latin typeface="Open Sans"/>
                <a:ea typeface="Open Sans"/>
                <a:cs typeface="Open Sans"/>
              </a:rPr>
              <a:t>Saving final reports</a:t>
            </a:r>
          </a:p>
          <a:p>
            <a:pPr marL="181610">
              <a:lnSpc>
                <a:spcPct val="115000"/>
              </a:lnSpc>
              <a:tabLst>
                <a:tab pos="406390" algn="l"/>
              </a:tabLst>
            </a:pPr>
            <a:endParaRPr lang="en-US">
              <a:latin typeface="Open Sans" panose="020B0606030504020204" pitchFamily="34" charset="0"/>
              <a:ea typeface="Open Sans" panose="020B0606030504020204" pitchFamily="34" charset="0"/>
              <a:cs typeface="Open Sans" panose="020B0606030504020204" pitchFamily="34" charset="0"/>
            </a:endParaRPr>
          </a:p>
          <a:p>
            <a:pPr marL="181610">
              <a:lnSpc>
                <a:spcPct val="115000"/>
              </a:lnSpc>
              <a:tabLst>
                <a:tab pos="406390" algn="l"/>
              </a:tabLst>
            </a:pPr>
            <a:r>
              <a:rPr lang="en-US" b="1">
                <a:latin typeface="Open Sans"/>
                <a:ea typeface="Open Sans"/>
                <a:cs typeface="Open Sans"/>
              </a:rPr>
              <a:t>Election Day EPB Training Database</a:t>
            </a:r>
          </a:p>
          <a:p>
            <a:pPr marL="467360" indent="-285750">
              <a:lnSpc>
                <a:spcPct val="115000"/>
              </a:lnSpc>
              <a:buFont typeface="Arial" panose="020B0604020202020204" pitchFamily="34" charset="0"/>
              <a:buChar char="•"/>
              <a:tabLst>
                <a:tab pos="406390" algn="l"/>
              </a:tabLst>
            </a:pPr>
            <a:r>
              <a:rPr lang="en-US">
                <a:latin typeface="Open Sans"/>
                <a:ea typeface="Open Sans"/>
                <a:cs typeface="Open Sans"/>
              </a:rPr>
              <a:t>Includes</a:t>
            </a:r>
          </a:p>
          <a:p>
            <a:pPr marL="924560" lvl="1" indent="-285750">
              <a:lnSpc>
                <a:spcPct val="115000"/>
              </a:lnSpc>
              <a:buFont typeface="Arial" panose="020B0604020202020204" pitchFamily="34" charset="0"/>
              <a:buChar char="•"/>
              <a:tabLst>
                <a:tab pos="406390" algn="l"/>
              </a:tabLst>
            </a:pPr>
            <a:r>
              <a:rPr lang="en-US">
                <a:latin typeface="Open Sans"/>
                <a:ea typeface="Open Sans"/>
                <a:cs typeface="Open Sans"/>
              </a:rPr>
              <a:t>Sample EPB</a:t>
            </a:r>
          </a:p>
          <a:p>
            <a:pPr marL="924560" lvl="1" indent="-285750">
              <a:lnSpc>
                <a:spcPct val="115000"/>
              </a:lnSpc>
              <a:buFont typeface="Arial" panose="020B0604020202020204" pitchFamily="34" charset="0"/>
              <a:buChar char="•"/>
              <a:tabLst>
                <a:tab pos="406390" algn="l"/>
              </a:tabLst>
            </a:pPr>
            <a:r>
              <a:rPr lang="en-US">
                <a:latin typeface="Open Sans"/>
                <a:ea typeface="Open Sans"/>
                <a:cs typeface="Open Sans"/>
              </a:rPr>
              <a:t>Index of voters and statuses</a:t>
            </a:r>
          </a:p>
          <a:p>
            <a:pPr marL="924560" lvl="1" indent="-285750">
              <a:lnSpc>
                <a:spcPct val="115000"/>
              </a:lnSpc>
              <a:buFont typeface="Arial" panose="020B0604020202020204" pitchFamily="34" charset="0"/>
              <a:buChar char="•"/>
              <a:tabLst>
                <a:tab pos="406390" algn="l"/>
              </a:tabLst>
            </a:pPr>
            <a:r>
              <a:rPr lang="en-US">
                <a:latin typeface="Open Sans"/>
                <a:ea typeface="Open Sans"/>
                <a:cs typeface="Open Sans"/>
              </a:rPr>
              <a:t>Precinct List</a:t>
            </a:r>
          </a:p>
          <a:p>
            <a:pPr marL="924560" lvl="1" indent="-285750">
              <a:lnSpc>
                <a:spcPct val="115000"/>
              </a:lnSpc>
              <a:buFont typeface="Arial" panose="020B0604020202020204" pitchFamily="34" charset="0"/>
              <a:buChar char="•"/>
              <a:tabLst>
                <a:tab pos="406390" algn="l"/>
              </a:tabLst>
            </a:pPr>
            <a:r>
              <a:rPr lang="en-US">
                <a:latin typeface="Open Sans"/>
                <a:ea typeface="Open Sans"/>
                <a:cs typeface="Open Sans"/>
              </a:rPr>
              <a:t>AV List</a:t>
            </a:r>
          </a:p>
        </p:txBody>
      </p:sp>
      <p:pic>
        <p:nvPicPr>
          <p:cNvPr id="14" name="Picture 13">
            <a:extLst>
              <a:ext uri="{FF2B5EF4-FFF2-40B4-BE49-F238E27FC236}">
                <a16:creationId xmlns:a16="http://schemas.microsoft.com/office/drawing/2014/main" id="{71907BFF-DC7A-8345-C116-3A81F03326A8}"/>
              </a:ext>
              <a:ext uri="{C183D7F6-B498-43B3-948B-1728B52AA6E4}">
                <adec:decorative xmlns:adec="http://schemas.microsoft.com/office/drawing/2017/decorative" val="1"/>
              </a:ext>
            </a:extLst>
          </p:cNvPr>
          <p:cNvPicPr>
            <a:picLocks noChangeAspect="1"/>
          </p:cNvPicPr>
          <p:nvPr/>
        </p:nvPicPr>
        <p:blipFill>
          <a:blip r:embed="rId4"/>
          <a:srcRect l="69146" t="5816" b="61341"/>
          <a:stretch>
            <a:fillRect/>
          </a:stretch>
        </p:blipFill>
        <p:spPr>
          <a:xfrm>
            <a:off x="5084151" y="1878289"/>
            <a:ext cx="4955202" cy="3247512"/>
          </a:xfrm>
          <a:prstGeom prst="rect">
            <a:avLst/>
          </a:prstGeom>
        </p:spPr>
      </p:pic>
      <p:sp>
        <p:nvSpPr>
          <p:cNvPr id="17" name="TextBox 16">
            <a:extLst>
              <a:ext uri="{FF2B5EF4-FFF2-40B4-BE49-F238E27FC236}">
                <a16:creationId xmlns:a16="http://schemas.microsoft.com/office/drawing/2014/main" id="{A0C257B1-9EB8-BE43-12D8-6A44D3304556}"/>
              </a:ext>
            </a:extLst>
          </p:cNvPr>
          <p:cNvSpPr txBox="1"/>
          <p:nvPr/>
        </p:nvSpPr>
        <p:spPr>
          <a:xfrm>
            <a:off x="493889" y="5526583"/>
            <a:ext cx="9545464" cy="709425"/>
          </a:xfrm>
          <a:prstGeom prst="rect">
            <a:avLst/>
          </a:prstGeom>
          <a:noFill/>
        </p:spPr>
        <p:txBody>
          <a:bodyPr wrap="square">
            <a:spAutoFit/>
          </a:bodyPr>
          <a:lstStyle/>
          <a:p>
            <a:pPr marL="182241">
              <a:lnSpc>
                <a:spcPct val="115000"/>
              </a:lnSpc>
              <a:tabLst>
                <a:tab pos="406390" algn="l"/>
              </a:tabLst>
            </a:pPr>
            <a:r>
              <a:rPr lang="en-US">
                <a:latin typeface="Open Sans" panose="020B0606030504020204" pitchFamily="34" charset="0"/>
                <a:ea typeface="Open Sans" panose="020B0606030504020204" pitchFamily="34" charset="0"/>
                <a:cs typeface="Open Sans" panose="020B0606030504020204" pitchFamily="34" charset="0"/>
              </a:rPr>
              <a:t>Resources are available from BOE for training EPB inspectors. It is strongly recommended to have hands-on training with EPB laptops before Election Day.</a:t>
            </a:r>
          </a:p>
        </p:txBody>
      </p:sp>
    </p:spTree>
    <p:extLst>
      <p:ext uri="{BB962C8B-B14F-4D97-AF65-F5344CB8AC3E}">
        <p14:creationId xmlns:p14="http://schemas.microsoft.com/office/powerpoint/2010/main" val="15253025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9628-6B48-5AE3-AED3-06F461F6252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C9F9118-07E6-E605-1E67-C4A46C7BB270}"/>
              </a:ext>
            </a:extLst>
          </p:cNvPr>
          <p:cNvSpPr>
            <a:spLocks noGrp="1"/>
          </p:cNvSpPr>
          <p:nvPr>
            <p:ph type="body" idx="1"/>
          </p:nvPr>
        </p:nvSpPr>
        <p:spPr>
          <a:xfrm>
            <a:off x="599247" y="3429000"/>
            <a:ext cx="10494132" cy="1368468"/>
          </a:xfrm>
        </p:spPr>
        <p:txBody>
          <a:bodyPr vert="horz" lIns="91440" tIns="45720" rIns="91440" bIns="45720" rtlCol="0" anchor="t">
            <a:normAutofit/>
          </a:bodyPr>
          <a:lstStyle/>
          <a:p>
            <a:r>
              <a:rPr lang="en-US" sz="3600">
                <a:solidFill>
                  <a:schemeClr val="bg1">
                    <a:lumMod val="50000"/>
                  </a:schemeClr>
                </a:solidFill>
                <a:latin typeface="Open Sans"/>
                <a:ea typeface="Open Sans"/>
                <a:cs typeface="Open Sans"/>
              </a:rPr>
              <a:t>Format, best practices, and resources</a:t>
            </a:r>
            <a:endParaRPr lang="en-US">
              <a:solidFill>
                <a:schemeClr val="bg1">
                  <a:lumMod val="50000"/>
                </a:schemeClr>
              </a:solidFill>
            </a:endParaRPr>
          </a:p>
        </p:txBody>
      </p:sp>
      <p:sp>
        <p:nvSpPr>
          <p:cNvPr id="4" name="Title 3">
            <a:extLst>
              <a:ext uri="{FF2B5EF4-FFF2-40B4-BE49-F238E27FC236}">
                <a16:creationId xmlns:a16="http://schemas.microsoft.com/office/drawing/2014/main" id="{CA44202F-1D90-B15C-41EF-358C71E1D6BF}"/>
              </a:ext>
            </a:extLst>
          </p:cNvPr>
          <p:cNvSpPr>
            <a:spLocks noGrp="1"/>
          </p:cNvSpPr>
          <p:nvPr>
            <p:ph type="title"/>
          </p:nvPr>
        </p:nvSpPr>
        <p:spPr>
          <a:xfrm>
            <a:off x="599247" y="1783080"/>
            <a:ext cx="11250516" cy="1645920"/>
          </a:xfrm>
        </p:spPr>
        <p:txBody>
          <a:bodyPr>
            <a:noAutofit/>
          </a:bodyPr>
          <a:lstStyle/>
          <a:p>
            <a:r>
              <a:rPr lang="en-US">
                <a:solidFill>
                  <a:srgbClr val="222A89"/>
                </a:solidFill>
                <a:latin typeface="Open Sans"/>
                <a:ea typeface="Open Sans"/>
                <a:cs typeface="Open Sans"/>
              </a:rPr>
              <a:t>Developing a Training Program</a:t>
            </a:r>
            <a:endParaRPr lang="en-US" sz="4400"/>
          </a:p>
        </p:txBody>
      </p:sp>
      <p:sp>
        <p:nvSpPr>
          <p:cNvPr id="2" name="Rectangle 1">
            <a:extLst>
              <a:ext uri="{FF2B5EF4-FFF2-40B4-BE49-F238E27FC236}">
                <a16:creationId xmlns:a16="http://schemas.microsoft.com/office/drawing/2014/main" id="{540D1766-6854-6150-62CC-0F708327AF1A}"/>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3" name="TextBox 2">
            <a:extLst>
              <a:ext uri="{FF2B5EF4-FFF2-40B4-BE49-F238E27FC236}">
                <a16:creationId xmlns:a16="http://schemas.microsoft.com/office/drawing/2014/main" id="{277355C0-6A7F-D9D4-C5DF-6B609CBBFCD6}"/>
              </a:ext>
            </a:extLst>
          </p:cNvPr>
          <p:cNvSpPr txBox="1"/>
          <p:nvPr/>
        </p:nvSpPr>
        <p:spPr bwMode="black">
          <a:xfrm>
            <a:off x="723206" y="6325244"/>
            <a:ext cx="4114800"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6" name="Picture 10" descr="Michigan Department of State seal">
            <a:extLst>
              <a:ext uri="{FF2B5EF4-FFF2-40B4-BE49-F238E27FC236}">
                <a16:creationId xmlns:a16="http://schemas.microsoft.com/office/drawing/2014/main" id="{13522E91-4922-27C3-2816-07B78FE0478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64803" y="6325244"/>
            <a:ext cx="484960" cy="484960"/>
          </a:xfrm>
          <a:prstGeom prst="rect">
            <a:avLst/>
          </a:prstGeom>
        </p:spPr>
      </p:pic>
      <p:sp>
        <p:nvSpPr>
          <p:cNvPr id="7" name="Slide Number Placeholder 1">
            <a:extLst>
              <a:ext uri="{FF2B5EF4-FFF2-40B4-BE49-F238E27FC236}">
                <a16:creationId xmlns:a16="http://schemas.microsoft.com/office/drawing/2014/main" id="{BA8F208D-8A69-6582-A114-B85C9372967F}"/>
              </a:ext>
            </a:extLst>
          </p:cNvPr>
          <p:cNvSpPr>
            <a:spLocks noGrp="1"/>
          </p:cNvSpPr>
          <p:nvPr>
            <p:ph type="sldNum" sz="quarter" idx="12"/>
          </p:nvPr>
        </p:nvSpPr>
        <p:spPr>
          <a:xfrm>
            <a:off x="11801908" y="6400764"/>
            <a:ext cx="389442" cy="365125"/>
          </a:xfrm>
        </p:spPr>
        <p:txBody>
          <a:bodyPr/>
          <a:lstStyle/>
          <a:p>
            <a:fld id="{A8FE2860-3192-4D98-9131-97AB5033DCE0}" type="slidenum">
              <a:rPr lang="en-US" smtClean="0"/>
              <a:t>64</a:t>
            </a:fld>
            <a:endParaRPr lang="en-US"/>
          </a:p>
        </p:txBody>
      </p:sp>
    </p:spTree>
    <p:custDataLst>
      <p:tags r:id="rId1"/>
    </p:custDataLst>
    <p:extLst>
      <p:ext uri="{BB962C8B-B14F-4D97-AF65-F5344CB8AC3E}">
        <p14:creationId xmlns:p14="http://schemas.microsoft.com/office/powerpoint/2010/main" val="1936249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2E862-F27F-4A9F-CB5A-2D6E0E4429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59471E-1E50-DA86-EE42-C8CCB12D324B}"/>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Election Inspector Training Formats</a:t>
            </a:r>
            <a:endParaRPr lang="en-US" sz="3600"/>
          </a:p>
        </p:txBody>
      </p:sp>
      <p:cxnSp>
        <p:nvCxnSpPr>
          <p:cNvPr id="15" name="Straight Connector 14">
            <a:extLst>
              <a:ext uri="{FF2B5EF4-FFF2-40B4-BE49-F238E27FC236}">
                <a16:creationId xmlns:a16="http://schemas.microsoft.com/office/drawing/2014/main" id="{6811F12A-99DA-B1E8-D679-ED14C8354CC5}"/>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1B2278B-5989-6C39-84D3-FD30DCAD9156}"/>
              </a:ext>
            </a:extLst>
          </p:cNvPr>
          <p:cNvSpPr txBox="1"/>
          <p:nvPr/>
        </p:nvSpPr>
        <p:spPr>
          <a:xfrm>
            <a:off x="723208" y="1166841"/>
            <a:ext cx="8839893" cy="369332"/>
          </a:xfrm>
          <a:prstGeom prst="rect">
            <a:avLst/>
          </a:prstGeom>
          <a:noFill/>
        </p:spPr>
        <p:txBody>
          <a:bodyPr wrap="square" rtlCol="0">
            <a:spAutoFit/>
          </a:bodyPr>
          <a:lstStyle/>
          <a:p>
            <a:pPr>
              <a:spcAft>
                <a:spcPts val="1200"/>
              </a:spcAft>
            </a:pPr>
            <a:r>
              <a:rPr lang="en-US">
                <a:latin typeface="Open Sans" panose="020B0606030504020204" pitchFamily="34" charset="0"/>
                <a:cs typeface="Open Sans" panose="020B0606030504020204" pitchFamily="34" charset="0"/>
              </a:rPr>
              <a:t>Should your training be…</a:t>
            </a:r>
          </a:p>
        </p:txBody>
      </p:sp>
      <p:sp>
        <p:nvSpPr>
          <p:cNvPr id="4" name="Rectangle 3">
            <a:extLst>
              <a:ext uri="{FF2B5EF4-FFF2-40B4-BE49-F238E27FC236}">
                <a16:creationId xmlns:a16="http://schemas.microsoft.com/office/drawing/2014/main" id="{ACC84A08-CDDA-C4A6-65F9-FBF37A6344FC}"/>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70544140-2E84-F922-269E-D15F955BE168}"/>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A89A28BA-269E-1FBF-B21E-C17BA27E312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83AF3728-EFCC-1A33-6B0E-2D297102E158}"/>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65</a:t>
            </a:fld>
            <a:endParaRPr lang="en-US"/>
          </a:p>
        </p:txBody>
      </p:sp>
      <p:sp>
        <p:nvSpPr>
          <p:cNvPr id="5" name="Rectangle 4">
            <a:extLst>
              <a:ext uri="{FF2B5EF4-FFF2-40B4-BE49-F238E27FC236}">
                <a16:creationId xmlns:a16="http://schemas.microsoft.com/office/drawing/2014/main" id="{280B0804-C3B9-8A27-E7A8-EF68F9C9C151}"/>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22530E-B9E7-7C56-70CD-56D721EE6283}"/>
              </a:ext>
            </a:extLst>
          </p:cNvPr>
          <p:cNvSpPr txBox="1"/>
          <p:nvPr/>
        </p:nvSpPr>
        <p:spPr>
          <a:xfrm>
            <a:off x="10258428" y="85725"/>
            <a:ext cx="1800225" cy="3046988"/>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Long form Election Inspector Training Power Point in eLearning.</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Training Points Booklet</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Diagram 9" descr="Different formats for hosting election inspector training.">
            <a:extLst>
              <a:ext uri="{FF2B5EF4-FFF2-40B4-BE49-F238E27FC236}">
                <a16:creationId xmlns:a16="http://schemas.microsoft.com/office/drawing/2014/main" id="{72D2A98D-50C6-D2B3-6F62-1E0F782C6DF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3029732"/>
              </p:ext>
            </p:extLst>
          </p:nvPr>
        </p:nvGraphicFramePr>
        <p:xfrm>
          <a:off x="1122014" y="1642508"/>
          <a:ext cx="7948413" cy="4503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5320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18A7A-C6BB-C470-B69A-5BF8353F03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9977C4-100C-E5AD-D43B-2DE642FEF251}"/>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Election Inspector Training Formats</a:t>
            </a:r>
            <a:endParaRPr lang="en-US" sz="3600"/>
          </a:p>
        </p:txBody>
      </p:sp>
      <p:cxnSp>
        <p:nvCxnSpPr>
          <p:cNvPr id="15" name="Straight Connector 14">
            <a:extLst>
              <a:ext uri="{FF2B5EF4-FFF2-40B4-BE49-F238E27FC236}">
                <a16:creationId xmlns:a16="http://schemas.microsoft.com/office/drawing/2014/main" id="{458FCDE3-9386-15EF-B124-A95CB5DBC976}"/>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9DF60D-01C7-332D-A5B6-E3D7CFA5CD96}"/>
              </a:ext>
            </a:extLst>
          </p:cNvPr>
          <p:cNvSpPr txBox="1"/>
          <p:nvPr/>
        </p:nvSpPr>
        <p:spPr>
          <a:xfrm>
            <a:off x="723208" y="1166841"/>
            <a:ext cx="8839893" cy="369332"/>
          </a:xfrm>
          <a:prstGeom prst="rect">
            <a:avLst/>
          </a:prstGeom>
          <a:noFill/>
        </p:spPr>
        <p:txBody>
          <a:bodyPr wrap="square" lIns="91440" tIns="45720" rIns="91440" bIns="45720" rtlCol="0" anchor="t">
            <a:spAutoFit/>
          </a:bodyPr>
          <a:lstStyle/>
          <a:p>
            <a:pPr>
              <a:spcAft>
                <a:spcPts val="1200"/>
              </a:spcAft>
            </a:pPr>
            <a:r>
              <a:rPr lang="en-US" b="1">
                <a:latin typeface="Open Sans"/>
                <a:ea typeface="Open Sans"/>
                <a:cs typeface="Open Sans"/>
              </a:rPr>
              <a:t>Inspector roles/training audiences</a:t>
            </a:r>
          </a:p>
        </p:txBody>
      </p:sp>
      <p:sp>
        <p:nvSpPr>
          <p:cNvPr id="4" name="Rectangle 3">
            <a:extLst>
              <a:ext uri="{FF2B5EF4-FFF2-40B4-BE49-F238E27FC236}">
                <a16:creationId xmlns:a16="http://schemas.microsoft.com/office/drawing/2014/main" id="{2C7CB02D-D614-1898-BA7A-07189984F721}"/>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8A21F1D5-D309-CD32-4F72-471A7E3933A7}"/>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F6A7903F-98C2-3ADE-D6C9-C0D1B2D3438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EB7D931E-0BBB-FF05-C84A-C9D0B102993A}"/>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66</a:t>
            </a:fld>
            <a:endParaRPr lang="en-US"/>
          </a:p>
        </p:txBody>
      </p:sp>
      <p:sp>
        <p:nvSpPr>
          <p:cNvPr id="5" name="Rectangle 4">
            <a:extLst>
              <a:ext uri="{FF2B5EF4-FFF2-40B4-BE49-F238E27FC236}">
                <a16:creationId xmlns:a16="http://schemas.microsoft.com/office/drawing/2014/main" id="{595DED4F-0534-3B8C-9AA6-B51C87F7C475}"/>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3C367C-43A6-BF97-5C51-4CBAEBD8109A}"/>
              </a:ext>
            </a:extLst>
          </p:cNvPr>
          <p:cNvSpPr txBox="1"/>
          <p:nvPr/>
        </p:nvSpPr>
        <p:spPr>
          <a:xfrm>
            <a:off x="10258428"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Diagram 9" descr="Audiences for training election inspectors.">
            <a:extLst>
              <a:ext uri="{FF2B5EF4-FFF2-40B4-BE49-F238E27FC236}">
                <a16:creationId xmlns:a16="http://schemas.microsoft.com/office/drawing/2014/main" id="{757E8986-F3D3-C036-BD1D-0E06D273070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91708456"/>
              </p:ext>
            </p:extLst>
          </p:nvPr>
        </p:nvGraphicFramePr>
        <p:xfrm>
          <a:off x="914400" y="1559636"/>
          <a:ext cx="7979978" cy="4339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758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B7049-6090-C730-F6EC-BA4EA32054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08B16F-DB0A-B674-CDCA-BB1B7C293CA1}"/>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Election Inspector QVF Tools</a:t>
            </a:r>
            <a:endParaRPr lang="en-US" sz="3600"/>
          </a:p>
        </p:txBody>
      </p:sp>
      <p:cxnSp>
        <p:nvCxnSpPr>
          <p:cNvPr id="15" name="Straight Connector 14">
            <a:extLst>
              <a:ext uri="{FF2B5EF4-FFF2-40B4-BE49-F238E27FC236}">
                <a16:creationId xmlns:a16="http://schemas.microsoft.com/office/drawing/2014/main" id="{4F9A8EE5-2A25-9A32-27E9-05EB79B90D1A}"/>
              </a:ext>
              <a:ext uri="{C183D7F6-B498-43B3-948B-1728B52AA6E4}">
                <adec:decorative xmlns:adec="http://schemas.microsoft.com/office/drawing/2017/decorative" val="1"/>
              </a:ext>
            </a:extLst>
          </p:cNvPr>
          <p:cNvCxnSpPr>
            <a:cxnSpLocks/>
          </p:cNvCxnSpPr>
          <p:nvPr/>
        </p:nvCxnSpPr>
        <p:spPr>
          <a:xfrm>
            <a:off x="723207"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A9CE7CA-C7E8-9CB6-7EB5-BF65B178FD36}"/>
              </a:ext>
            </a:extLst>
          </p:cNvPr>
          <p:cNvSpPr txBox="1"/>
          <p:nvPr/>
        </p:nvSpPr>
        <p:spPr>
          <a:xfrm>
            <a:off x="723207" y="1166842"/>
            <a:ext cx="8839893" cy="369332"/>
          </a:xfrm>
          <a:prstGeom prst="rect">
            <a:avLst/>
          </a:prstGeom>
          <a:noFill/>
        </p:spPr>
        <p:txBody>
          <a:bodyPr wrap="square" rtlCol="0">
            <a:spAutoFit/>
          </a:bodyPr>
          <a:lstStyle/>
          <a:p>
            <a:pPr>
              <a:spcAft>
                <a:spcPts val="1200"/>
              </a:spcAft>
            </a:pPr>
            <a:r>
              <a:rPr lang="en-US">
                <a:latin typeface="Open Sans" panose="020B0606030504020204" pitchFamily="34" charset="0"/>
                <a:cs typeface="Open Sans" panose="020B0606030504020204" pitchFamily="34" charset="0"/>
              </a:rPr>
              <a:t>Use QVF to track what training your inspectors have received. </a:t>
            </a:r>
          </a:p>
        </p:txBody>
      </p:sp>
      <p:sp>
        <p:nvSpPr>
          <p:cNvPr id="4" name="Rectangle 3">
            <a:extLst>
              <a:ext uri="{FF2B5EF4-FFF2-40B4-BE49-F238E27FC236}">
                <a16:creationId xmlns:a16="http://schemas.microsoft.com/office/drawing/2014/main" id="{B231CBCA-97D0-E55B-E184-24FBD523DD1D}"/>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698DE9A6-50A1-2A34-34A5-335E74225C8A}"/>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AE04B208-0635-62BF-3642-8BD82E499F9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FEF61189-8466-7022-D6A8-EA95BEA0914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67</a:t>
            </a:fld>
            <a:endParaRPr lang="en-US"/>
          </a:p>
        </p:txBody>
      </p:sp>
      <p:sp>
        <p:nvSpPr>
          <p:cNvPr id="5" name="Rectangle 4">
            <a:extLst>
              <a:ext uri="{FF2B5EF4-FFF2-40B4-BE49-F238E27FC236}">
                <a16:creationId xmlns:a16="http://schemas.microsoft.com/office/drawing/2014/main" id="{A972B7CD-71A3-4932-094B-A9A3D0E97B33}"/>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00473D-3AB0-1E02-ABBC-8F980F2ECDD8}"/>
              </a:ext>
            </a:extLst>
          </p:cNvPr>
          <p:cNvSpPr txBox="1"/>
          <p:nvPr/>
        </p:nvSpPr>
        <p:spPr>
          <a:xfrm>
            <a:off x="10258425" y="85725"/>
            <a:ext cx="1800225" cy="3416320"/>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Extras: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Reports available for printing inspector letters or listings for payroll.</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Resources: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QVF Manual Ch. 12</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1274D779-9841-F49F-4CE1-6EA02C4BA3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3716" y="1529540"/>
            <a:ext cx="7001897" cy="3605066"/>
          </a:xfrm>
          <a:prstGeom prst="rect">
            <a:avLst/>
          </a:prstGeom>
        </p:spPr>
      </p:pic>
      <p:pic>
        <p:nvPicPr>
          <p:cNvPr id="12" name="Picture 11">
            <a:extLst>
              <a:ext uri="{FF2B5EF4-FFF2-40B4-BE49-F238E27FC236}">
                <a16:creationId xmlns:a16="http://schemas.microsoft.com/office/drawing/2014/main" id="{DFD37E73-B8FD-2BE9-1875-77E31CBEA62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23206" y="5124716"/>
            <a:ext cx="9416517" cy="946072"/>
          </a:xfrm>
          <a:prstGeom prst="rect">
            <a:avLst/>
          </a:prstGeom>
        </p:spPr>
      </p:pic>
    </p:spTree>
    <p:extLst>
      <p:ext uri="{BB962C8B-B14F-4D97-AF65-F5344CB8AC3E}">
        <p14:creationId xmlns:p14="http://schemas.microsoft.com/office/powerpoint/2010/main" val="4001538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2FDD-4C79-DCBE-82D0-18543D79FE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30B78F-5D73-00EF-627D-43DB08B3C4B2}"/>
              </a:ext>
            </a:extLst>
          </p:cNvPr>
          <p:cNvSpPr>
            <a:spLocks noGrp="1"/>
          </p:cNvSpPr>
          <p:nvPr>
            <p:ph type="title"/>
          </p:nvPr>
        </p:nvSpPr>
        <p:spPr>
          <a:xfrm>
            <a:off x="723207" y="365127"/>
            <a:ext cx="10515600" cy="801716"/>
          </a:xfrm>
        </p:spPr>
        <p:txBody>
          <a:bodyPr>
            <a:normAutofit/>
          </a:bodyPr>
          <a:lstStyle/>
          <a:p>
            <a:r>
              <a:rPr lang="en-US" sz="3600">
                <a:solidFill>
                  <a:srgbClr val="222A89"/>
                </a:solidFill>
              </a:rPr>
              <a:t>Other Election Inspector Training Topics</a:t>
            </a:r>
            <a:endParaRPr lang="en-US" sz="3600"/>
          </a:p>
        </p:txBody>
      </p:sp>
      <p:cxnSp>
        <p:nvCxnSpPr>
          <p:cNvPr id="15" name="Straight Connector 14">
            <a:extLst>
              <a:ext uri="{FF2B5EF4-FFF2-40B4-BE49-F238E27FC236}">
                <a16:creationId xmlns:a16="http://schemas.microsoft.com/office/drawing/2014/main" id="{3548DEC6-94B8-B622-4D69-4505F9235924}"/>
              </a:ext>
              <a:ext uri="{C183D7F6-B498-43B3-948B-1728B52AA6E4}">
                <adec:decorative xmlns:adec="http://schemas.microsoft.com/office/drawing/2017/decorative" val="1"/>
              </a:ext>
            </a:extLst>
          </p:cNvPr>
          <p:cNvCxnSpPr>
            <a:cxnSpLocks/>
          </p:cNvCxnSpPr>
          <p:nvPr/>
        </p:nvCxnSpPr>
        <p:spPr>
          <a:xfrm>
            <a:off x="723208"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descr="Election Procedures&#10;Electronic Poll Books&#10;Election Security – Emergency Scenarios&#10;Guns in Polling Places&#10;Election “Observers”&#10;Assisting Voters, ADA, Accessibility&#10;">
            <a:extLst>
              <a:ext uri="{FF2B5EF4-FFF2-40B4-BE49-F238E27FC236}">
                <a16:creationId xmlns:a16="http://schemas.microsoft.com/office/drawing/2014/main" id="{240D81BB-EC56-BDAF-181C-15294A1B7C5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1178727"/>
              </p:ext>
            </p:extLst>
          </p:nvPr>
        </p:nvGraphicFramePr>
        <p:xfrm>
          <a:off x="3606558" y="1166843"/>
          <a:ext cx="3301791" cy="4978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010F253A-4B13-1DC3-F7C2-0040C1C611BD}"/>
              </a:ext>
              <a:ext uri="{C183D7F6-B498-43B3-948B-1728B52AA6E4}">
                <adec:decorative xmlns:adec="http://schemas.microsoft.com/office/drawing/2017/decorative" val="1"/>
              </a:ext>
            </a:extLst>
          </p:cNvPr>
          <p:cNvSpPr/>
          <p:nvPr/>
        </p:nvSpPr>
        <p:spPr bwMode="white">
          <a:xfrm>
            <a:off x="1" y="6292084"/>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C548FD72-A986-9C3D-F8E7-3CC5EBAD02E5}"/>
              </a:ext>
            </a:extLst>
          </p:cNvPr>
          <p:cNvSpPr txBox="1"/>
          <p:nvPr/>
        </p:nvSpPr>
        <p:spPr bwMode="black">
          <a:xfrm>
            <a:off x="723207"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C4DF05EB-3097-62FF-F036-A4E46CC7507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1E341FC2-DE4C-C8FD-D372-C7434091D482}"/>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a:pPr/>
              <a:t>68</a:t>
            </a:fld>
            <a:endParaRPr lang="en-US"/>
          </a:p>
        </p:txBody>
      </p:sp>
      <p:sp>
        <p:nvSpPr>
          <p:cNvPr id="5" name="Rectangle 4">
            <a:extLst>
              <a:ext uri="{FF2B5EF4-FFF2-40B4-BE49-F238E27FC236}">
                <a16:creationId xmlns:a16="http://schemas.microsoft.com/office/drawing/2014/main" id="{10F0FA1F-5A32-926F-B5C4-5072CA4B11FE}"/>
              </a:ext>
              <a:ext uri="{C183D7F6-B498-43B3-948B-1728B52AA6E4}">
                <adec:decorative xmlns:adec="http://schemas.microsoft.com/office/drawing/2017/decorative" val="1"/>
              </a:ext>
            </a:extLst>
          </p:cNvPr>
          <p:cNvSpPr/>
          <p:nvPr/>
        </p:nvSpPr>
        <p:spPr>
          <a:xfrm>
            <a:off x="10172701" y="2"/>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FA03BD-B046-F3F5-4427-FA99363C0723}"/>
              </a:ext>
            </a:extLst>
          </p:cNvPr>
          <p:cNvSpPr txBox="1"/>
          <p:nvPr/>
        </p:nvSpPr>
        <p:spPr bwMode="auto">
          <a:xfrm>
            <a:off x="10258428" y="85725"/>
            <a:ext cx="1800225" cy="461665"/>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144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EE90-C1D8-880F-E536-41A27EC63E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C20C40-EDD1-5025-B996-6221D22FEBEB}"/>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Election Inspector Training Resources</a:t>
            </a:r>
            <a:endParaRPr lang="en-US" sz="3600"/>
          </a:p>
        </p:txBody>
      </p:sp>
      <p:cxnSp>
        <p:nvCxnSpPr>
          <p:cNvPr id="15" name="Straight Connector 14">
            <a:extLst>
              <a:ext uri="{FF2B5EF4-FFF2-40B4-BE49-F238E27FC236}">
                <a16:creationId xmlns:a16="http://schemas.microsoft.com/office/drawing/2014/main" id="{EB2C9297-3AA1-2D0B-7929-A291EC5F812A}"/>
              </a:ext>
              <a:ext uri="{C183D7F6-B498-43B3-948B-1728B52AA6E4}">
                <adec:decorative xmlns:adec="http://schemas.microsoft.com/office/drawing/2017/decorative" val="1"/>
              </a:ext>
            </a:extLst>
          </p:cNvPr>
          <p:cNvCxnSpPr>
            <a:cxnSpLocks/>
          </p:cNvCxnSpPr>
          <p:nvPr/>
        </p:nvCxnSpPr>
        <p:spPr>
          <a:xfrm>
            <a:off x="723207"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F05818C-DB4B-E276-30F8-C8884D4A8F38}"/>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FDFE1817-2779-00E3-2512-0932636EA073}"/>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4ECEF6BA-1CB8-1482-D288-7578BA90408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5804D075-FC4F-6EBB-66A8-B5576EE09797}"/>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69</a:t>
            </a:fld>
            <a:endParaRPr lang="en-US"/>
          </a:p>
        </p:txBody>
      </p:sp>
      <p:sp>
        <p:nvSpPr>
          <p:cNvPr id="5" name="Rectangle 4">
            <a:extLst>
              <a:ext uri="{FF2B5EF4-FFF2-40B4-BE49-F238E27FC236}">
                <a16:creationId xmlns:a16="http://schemas.microsoft.com/office/drawing/2014/main" id="{62EBD969-AC30-1FFE-630F-97CBA906F032}"/>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62CACA-0B70-C118-032A-E6F65FB0EE17}"/>
              </a:ext>
            </a:extLst>
          </p:cNvPr>
          <p:cNvSpPr txBox="1"/>
          <p:nvPr/>
        </p:nvSpPr>
        <p:spPr>
          <a:xfrm>
            <a:off x="10258425"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3">
            <a:extLst>
              <a:ext uri="{FF2B5EF4-FFF2-40B4-BE49-F238E27FC236}">
                <a16:creationId xmlns:a16="http://schemas.microsoft.com/office/drawing/2014/main" id="{7AE21FB7-BB4A-E321-B592-6D9FFD09464B}"/>
              </a:ext>
            </a:extLst>
          </p:cNvPr>
          <p:cNvSpPr txBox="1"/>
          <p:nvPr/>
        </p:nvSpPr>
        <p:spPr>
          <a:xfrm>
            <a:off x="723205" y="1223282"/>
            <a:ext cx="8687495" cy="382636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245" marR="0">
              <a:lnSpc>
                <a:spcPct val="115000"/>
              </a:lnSpc>
              <a:spcBef>
                <a:spcPts val="0"/>
              </a:spcBef>
              <a:spcAft>
                <a:spcPts val="0"/>
              </a:spcAft>
              <a:tabLst>
                <a:tab pos="406400" algn="l"/>
              </a:tabLst>
            </a:pPr>
            <a:r>
              <a:rPr lang="en-US" sz="1800">
                <a:effectLst/>
                <a:latin typeface="Open Sans" panose="020B0606030504020204" pitchFamily="34" charset="0"/>
                <a:ea typeface="Open Sans" panose="020B0606030504020204" pitchFamily="34" charset="0"/>
                <a:cs typeface="Open Sans" panose="020B0606030504020204" pitchFamily="34" charset="0"/>
              </a:rPr>
              <a:t>The Bureau has organized resources to be utilized in election inspector training:</a:t>
            </a:r>
          </a:p>
          <a:p>
            <a:pPr marL="467995" marR="0" indent="-285750">
              <a:lnSpc>
                <a:spcPct val="115000"/>
              </a:lnSpc>
              <a:spcBef>
                <a:spcPts val="0"/>
              </a:spcBef>
              <a:spcAft>
                <a:spcPts val="0"/>
              </a:spcAft>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rPr>
              <a:t>eLearning Playlist for Inspector Training</a:t>
            </a:r>
          </a:p>
          <a:p>
            <a:pPr marL="925195" lvl="1" indent="-285750">
              <a:lnSpc>
                <a:spcPct val="115000"/>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rPr>
              <a:t>This presentation</a:t>
            </a:r>
          </a:p>
          <a:p>
            <a:pPr marL="925195" lvl="1" indent="-285750">
              <a:lnSpc>
                <a:spcPct val="115000"/>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rPr>
              <a:t>Election Inspector Training PowerPoint</a:t>
            </a:r>
          </a:p>
          <a:p>
            <a:pPr marL="925195" lvl="1" indent="-285750">
              <a:lnSpc>
                <a:spcPct val="115000"/>
              </a:lnSpc>
              <a:buFont typeface="Arial" panose="020B0604020202020204" pitchFamily="34" charset="0"/>
              <a:buChar char="•"/>
              <a:tabLst>
                <a:tab pos="406400" algn="l"/>
              </a:tabLst>
            </a:pPr>
            <a:r>
              <a:rPr lang="en-US" sz="1600">
                <a:effectLst/>
                <a:latin typeface="Open Sans" panose="020B0606030504020204" pitchFamily="34" charset="0"/>
                <a:ea typeface="Open Sans" panose="020B0606030504020204" pitchFamily="34" charset="0"/>
                <a:cs typeface="Open Sans" panose="020B0606030504020204" pitchFamily="34" charset="0"/>
                <a:hlinkClick r:id="rId4"/>
              </a:rPr>
              <a:t>EPB Video Download Packet</a:t>
            </a:r>
          </a:p>
          <a:p>
            <a:pPr marL="925195" lvl="1" indent="-285750">
              <a:lnSpc>
                <a:spcPct val="114999"/>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hlinkClick r:id="rId5"/>
              </a:rPr>
              <a:t>Absent Voters at the Polls</a:t>
            </a:r>
            <a:endParaRPr lang="en-US" sz="1600">
              <a:latin typeface="Open Sans" panose="020B0606030504020204" pitchFamily="34" charset="0"/>
              <a:ea typeface="Open Sans" panose="020B0606030504020204" pitchFamily="34" charset="0"/>
              <a:cs typeface="Open Sans" panose="020B0606030504020204" pitchFamily="34" charset="0"/>
              <a:hlinkClick r:id="rId6"/>
            </a:endParaRPr>
          </a:p>
          <a:p>
            <a:pPr marL="925195" lvl="1" indent="-285750">
              <a:lnSpc>
                <a:spcPct val="115000"/>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hlinkClick r:id="rId7"/>
              </a:rPr>
              <a:t>Training Points Booklet</a:t>
            </a:r>
          </a:p>
          <a:p>
            <a:pPr marL="925195" lvl="1" indent="-285750">
              <a:lnSpc>
                <a:spcPct val="115000"/>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hlinkClick r:id="rId8"/>
              </a:rPr>
              <a:t>Election Inspector Procedural Manual (Flipchart)</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925195" lvl="1" indent="-285750">
              <a:lnSpc>
                <a:spcPct val="115000"/>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rPr>
              <a:t>Opening/Closing Videos</a:t>
            </a:r>
            <a:endParaRPr lang="en-US" sz="1600">
              <a:latin typeface="Open Sans" panose="020B0606030504020204" pitchFamily="34" charset="0"/>
              <a:ea typeface="Open Sans" panose="020B0606030504020204" pitchFamily="34" charset="0"/>
              <a:cs typeface="Open Sans" panose="020B0606030504020204" pitchFamily="34" charset="0"/>
              <a:hlinkClick r:id="rId9"/>
            </a:endParaRPr>
          </a:p>
          <a:p>
            <a:pPr marL="1382395" lvl="2" indent="-285750">
              <a:lnSpc>
                <a:spcPct val="115000"/>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hlinkClick r:id="rId10"/>
              </a:rPr>
              <a:t>Ballot Container Video</a:t>
            </a:r>
          </a:p>
          <a:p>
            <a:pPr marL="1382395" lvl="2" indent="-285750">
              <a:lnSpc>
                <a:spcPct val="115000"/>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hlinkClick r:id="rId11"/>
              </a:rPr>
              <a:t>Envelopes Video</a:t>
            </a:r>
          </a:p>
          <a:p>
            <a:pPr marL="925195" lvl="1" indent="-285750">
              <a:lnSpc>
                <a:spcPct val="114999"/>
              </a:lnSpc>
              <a:buFont typeface="Arial" panose="020B0604020202020204" pitchFamily="34" charset="0"/>
              <a:buChar char="•"/>
              <a:tabLst>
                <a:tab pos="406400" algn="l"/>
              </a:tabLst>
            </a:pPr>
            <a:r>
              <a:rPr lang="en-US" sz="1600">
                <a:latin typeface="Open Sans" panose="020B0606030504020204" pitchFamily="34" charset="0"/>
                <a:ea typeface="Open Sans" panose="020B0606030504020204" pitchFamily="34" charset="0"/>
                <a:cs typeface="Open Sans" panose="020B0606030504020204" pitchFamily="34" charset="0"/>
              </a:rPr>
              <a:t>Processing AVs in an AVCB Video</a:t>
            </a:r>
          </a:p>
        </p:txBody>
      </p:sp>
    </p:spTree>
    <p:extLst>
      <p:ext uri="{BB962C8B-B14F-4D97-AF65-F5344CB8AC3E}">
        <p14:creationId xmlns:p14="http://schemas.microsoft.com/office/powerpoint/2010/main" val="269656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17A8-A443-E257-9908-CCE9F01173C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213D5D6-23AA-2FA8-FD12-7AD9D29F67C9}"/>
              </a:ext>
            </a:extLst>
          </p:cNvPr>
          <p:cNvSpPr>
            <a:spLocks noGrp="1"/>
          </p:cNvSpPr>
          <p:nvPr>
            <p:ph type="body" idx="1"/>
          </p:nvPr>
        </p:nvSpPr>
        <p:spPr>
          <a:xfrm>
            <a:off x="599247" y="3429000"/>
            <a:ext cx="10494132" cy="1368468"/>
          </a:xfrm>
        </p:spPr>
        <p:txBody>
          <a:bodyPr vert="horz" lIns="91440" tIns="45720" rIns="91440" bIns="45720" rtlCol="0" anchor="t">
            <a:normAutofit/>
          </a:bodyPr>
          <a:lstStyle/>
          <a:p>
            <a:r>
              <a:rPr lang="en-US" sz="3600">
                <a:solidFill>
                  <a:schemeClr val="bg1">
                    <a:lumMod val="50000"/>
                  </a:schemeClr>
                </a:solidFill>
                <a:latin typeface="Open Sans"/>
                <a:ea typeface="Open Sans"/>
                <a:cs typeface="Open Sans"/>
              </a:rPr>
              <a:t>Key election inspector training points</a:t>
            </a:r>
            <a:endParaRPr lang="en-US">
              <a:solidFill>
                <a:schemeClr val="bg1">
                  <a:lumMod val="50000"/>
                </a:schemeClr>
              </a:solidFill>
            </a:endParaRPr>
          </a:p>
        </p:txBody>
      </p:sp>
      <p:sp>
        <p:nvSpPr>
          <p:cNvPr id="4" name="Title 3">
            <a:extLst>
              <a:ext uri="{FF2B5EF4-FFF2-40B4-BE49-F238E27FC236}">
                <a16:creationId xmlns:a16="http://schemas.microsoft.com/office/drawing/2014/main" id="{D16277A5-0016-30CA-D43F-8D8FEABB1C2E}"/>
              </a:ext>
            </a:extLst>
          </p:cNvPr>
          <p:cNvSpPr>
            <a:spLocks noGrp="1"/>
          </p:cNvSpPr>
          <p:nvPr>
            <p:ph type="title"/>
          </p:nvPr>
        </p:nvSpPr>
        <p:spPr>
          <a:xfrm>
            <a:off x="599247" y="1783080"/>
            <a:ext cx="10112295" cy="1645920"/>
          </a:xfrm>
        </p:spPr>
        <p:txBody>
          <a:bodyPr>
            <a:normAutofit/>
          </a:bodyPr>
          <a:lstStyle/>
          <a:p>
            <a:r>
              <a:rPr lang="en-US" sz="8000">
                <a:solidFill>
                  <a:srgbClr val="222A89"/>
                </a:solidFill>
                <a:latin typeface="Open Sans"/>
                <a:ea typeface="Open Sans"/>
                <a:cs typeface="Open Sans"/>
              </a:rPr>
              <a:t>Election Procedures</a:t>
            </a:r>
            <a:endParaRPr lang="en-US"/>
          </a:p>
        </p:txBody>
      </p:sp>
      <p:sp>
        <p:nvSpPr>
          <p:cNvPr id="2" name="Rectangle 1">
            <a:extLst>
              <a:ext uri="{FF2B5EF4-FFF2-40B4-BE49-F238E27FC236}">
                <a16:creationId xmlns:a16="http://schemas.microsoft.com/office/drawing/2014/main" id="{C7B64F67-55F5-5B52-5B38-6CC2B41BD53C}"/>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3" name="TextBox 2">
            <a:extLst>
              <a:ext uri="{FF2B5EF4-FFF2-40B4-BE49-F238E27FC236}">
                <a16:creationId xmlns:a16="http://schemas.microsoft.com/office/drawing/2014/main" id="{F7D468B6-580A-5B9D-063A-A34385475F36}"/>
              </a:ext>
            </a:extLst>
          </p:cNvPr>
          <p:cNvSpPr txBox="1"/>
          <p:nvPr/>
        </p:nvSpPr>
        <p:spPr bwMode="black">
          <a:xfrm>
            <a:off x="723206" y="6325244"/>
            <a:ext cx="4114800"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6" name="Picture 10" descr="Michigan Department of State seal">
            <a:extLst>
              <a:ext uri="{FF2B5EF4-FFF2-40B4-BE49-F238E27FC236}">
                <a16:creationId xmlns:a16="http://schemas.microsoft.com/office/drawing/2014/main" id="{5A3C66AC-D3D5-E6B9-0225-1B191E0511F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64803" y="6325244"/>
            <a:ext cx="484960" cy="484960"/>
          </a:xfrm>
          <a:prstGeom prst="rect">
            <a:avLst/>
          </a:prstGeom>
        </p:spPr>
      </p:pic>
      <p:sp>
        <p:nvSpPr>
          <p:cNvPr id="7" name="Slide Number Placeholder 1">
            <a:extLst>
              <a:ext uri="{FF2B5EF4-FFF2-40B4-BE49-F238E27FC236}">
                <a16:creationId xmlns:a16="http://schemas.microsoft.com/office/drawing/2014/main" id="{55CFE282-A0E9-B7F5-39C4-39D350D59D0F}"/>
              </a:ext>
            </a:extLst>
          </p:cNvPr>
          <p:cNvSpPr>
            <a:spLocks noGrp="1"/>
          </p:cNvSpPr>
          <p:nvPr>
            <p:ph type="sldNum" sz="quarter" idx="12"/>
          </p:nvPr>
        </p:nvSpPr>
        <p:spPr>
          <a:xfrm>
            <a:off x="11801908" y="6400764"/>
            <a:ext cx="389442" cy="365125"/>
          </a:xfrm>
        </p:spPr>
        <p:txBody>
          <a:bodyPr/>
          <a:lstStyle/>
          <a:p>
            <a:fld id="{A8FE2860-3192-4D98-9131-97AB5033DCE0}" type="slidenum">
              <a:rPr lang="en-US" smtClean="0"/>
              <a:t>7</a:t>
            </a:fld>
            <a:endParaRPr lang="en-US"/>
          </a:p>
        </p:txBody>
      </p:sp>
    </p:spTree>
    <p:custDataLst>
      <p:tags r:id="rId1"/>
    </p:custDataLst>
    <p:extLst>
      <p:ext uri="{BB962C8B-B14F-4D97-AF65-F5344CB8AC3E}">
        <p14:creationId xmlns:p14="http://schemas.microsoft.com/office/powerpoint/2010/main" val="183250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A87E1-C95D-7450-9DA8-B0C8B0B08C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33A3E4-AA41-459C-0C87-342115EC751C}"/>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Election Inspector Training Resources</a:t>
            </a:r>
            <a:endParaRPr lang="en-US" sz="3600"/>
          </a:p>
        </p:txBody>
      </p:sp>
      <p:cxnSp>
        <p:nvCxnSpPr>
          <p:cNvPr id="15" name="Straight Connector 14">
            <a:extLst>
              <a:ext uri="{FF2B5EF4-FFF2-40B4-BE49-F238E27FC236}">
                <a16:creationId xmlns:a16="http://schemas.microsoft.com/office/drawing/2014/main" id="{ED9C8328-FEC6-19CC-9616-A301B922EC6E}"/>
              </a:ext>
              <a:ext uri="{C183D7F6-B498-43B3-948B-1728B52AA6E4}">
                <adec:decorative xmlns:adec="http://schemas.microsoft.com/office/drawing/2017/decorative" val="1"/>
              </a:ext>
            </a:extLst>
          </p:cNvPr>
          <p:cNvCxnSpPr>
            <a:cxnSpLocks/>
          </p:cNvCxnSpPr>
          <p:nvPr/>
        </p:nvCxnSpPr>
        <p:spPr>
          <a:xfrm>
            <a:off x="723207"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82EE123-51BA-605B-7AC7-435545EC0729}"/>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D7A90800-A03E-BA15-2D4C-FFEEEE8A7DF1}"/>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C8338608-D655-E4D7-265F-6F4DDDABBC2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B6E43ACC-4E1F-3E7D-4291-2B07FFA59232}"/>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70</a:t>
            </a:fld>
            <a:endParaRPr lang="en-US"/>
          </a:p>
        </p:txBody>
      </p:sp>
      <p:sp>
        <p:nvSpPr>
          <p:cNvPr id="5" name="Rectangle 4">
            <a:extLst>
              <a:ext uri="{FF2B5EF4-FFF2-40B4-BE49-F238E27FC236}">
                <a16:creationId xmlns:a16="http://schemas.microsoft.com/office/drawing/2014/main" id="{B3563B6B-B16C-D962-9536-A72FEC2A51C0}"/>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4CD088-52EB-610C-B469-38236C698CEE}"/>
              </a:ext>
            </a:extLst>
          </p:cNvPr>
          <p:cNvSpPr txBox="1"/>
          <p:nvPr/>
        </p:nvSpPr>
        <p:spPr>
          <a:xfrm>
            <a:off x="10258425" y="85725"/>
            <a:ext cx="1800225" cy="1200329"/>
          </a:xfrm>
          <a:prstGeom prst="rect">
            <a:avLst/>
          </a:prstGeom>
          <a:noFill/>
        </p:spPr>
        <p:txBody>
          <a:bodyPr wrap="square" lIns="91440" tIns="45720" rIns="91440" bIns="45720" rtlCol="0" anchor="t">
            <a:spAutoFit/>
          </a:bodyPr>
          <a:lstStyle/>
          <a:p>
            <a:r>
              <a:rPr lang="en-US" sz="1200" b="1">
                <a:latin typeface="Open Sans"/>
                <a:ea typeface="Open Sans"/>
                <a:cs typeface="Open Sans"/>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Framework for Train-the-Trainer page in eLearning.">
            <a:extLst>
              <a:ext uri="{FF2B5EF4-FFF2-40B4-BE49-F238E27FC236}">
                <a16:creationId xmlns:a16="http://schemas.microsoft.com/office/drawing/2014/main" id="{7B266B93-671C-A530-03C7-A0EB51D561E6}"/>
              </a:ext>
            </a:extLst>
          </p:cNvPr>
          <p:cNvPicPr>
            <a:picLocks noChangeAspect="1"/>
          </p:cNvPicPr>
          <p:nvPr/>
        </p:nvPicPr>
        <p:blipFill>
          <a:blip r:embed="rId4"/>
          <a:stretch>
            <a:fillRect/>
          </a:stretch>
        </p:blipFill>
        <p:spPr>
          <a:xfrm>
            <a:off x="98961" y="1022484"/>
            <a:ext cx="9945585" cy="5159396"/>
          </a:xfrm>
          <a:prstGeom prst="rect">
            <a:avLst/>
          </a:prstGeom>
        </p:spPr>
      </p:pic>
      <p:sp>
        <p:nvSpPr>
          <p:cNvPr id="10" name="TextBox 9">
            <a:extLst>
              <a:ext uri="{FF2B5EF4-FFF2-40B4-BE49-F238E27FC236}">
                <a16:creationId xmlns:a16="http://schemas.microsoft.com/office/drawing/2014/main" id="{2B2E5E62-7EEC-F1AD-4B2B-B8B463F1D407}"/>
              </a:ext>
            </a:extLst>
          </p:cNvPr>
          <p:cNvSpPr txBox="1"/>
          <p:nvPr/>
        </p:nvSpPr>
        <p:spPr>
          <a:xfrm>
            <a:off x="98961" y="2832847"/>
            <a:ext cx="4750945" cy="2308324"/>
          </a:xfrm>
          <a:prstGeom prst="rect">
            <a:avLst/>
          </a:prstGeom>
          <a:noFill/>
        </p:spPr>
        <p:txBody>
          <a:bodyPr wrap="square" rtlCol="0">
            <a:spAutoFit/>
          </a:bodyPr>
          <a:lstStyle/>
          <a:p>
            <a:r>
              <a:rPr lang="en-US">
                <a:latin typeface="Open Sans"/>
                <a:ea typeface="Open Sans"/>
                <a:cs typeface="Open Sans"/>
              </a:rPr>
              <a:t>A new Train-the-Trainer resource page will be available soon under the FAQ tab in eLearning.</a:t>
            </a:r>
            <a:endParaRPr lang="en-US" b="1">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It will have all related materials that we covered in training along with other useful materials for election inspector training, linked to where they exist in eLearning.</a:t>
            </a:r>
            <a:endParaRPr lang="en-US"/>
          </a:p>
        </p:txBody>
      </p:sp>
    </p:spTree>
    <p:extLst>
      <p:ext uri="{BB962C8B-B14F-4D97-AF65-F5344CB8AC3E}">
        <p14:creationId xmlns:p14="http://schemas.microsoft.com/office/powerpoint/2010/main" val="2722878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0189C-DAB4-1E2A-EDAE-ED6A320E5F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C77BE3-3FEB-6C52-62D7-AAA411701345}"/>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Questions?</a:t>
            </a:r>
            <a:endParaRPr lang="en-US" sz="3600"/>
          </a:p>
        </p:txBody>
      </p:sp>
      <p:cxnSp>
        <p:nvCxnSpPr>
          <p:cNvPr id="15" name="Straight Connector 14">
            <a:extLst>
              <a:ext uri="{FF2B5EF4-FFF2-40B4-BE49-F238E27FC236}">
                <a16:creationId xmlns:a16="http://schemas.microsoft.com/office/drawing/2014/main" id="{48583E0A-80A2-06C5-2FE0-859A69A7CB7D}"/>
              </a:ext>
              <a:ext uri="{C183D7F6-B498-43B3-948B-1728B52AA6E4}">
                <adec:decorative xmlns:adec="http://schemas.microsoft.com/office/drawing/2017/decorative" val="1"/>
              </a:ext>
            </a:extLst>
          </p:cNvPr>
          <p:cNvCxnSpPr>
            <a:cxnSpLocks/>
          </p:cNvCxnSpPr>
          <p:nvPr/>
        </p:nvCxnSpPr>
        <p:spPr>
          <a:xfrm>
            <a:off x="723207" y="1020404"/>
            <a:ext cx="9068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BD243F5-7FB7-C9EE-5229-85CE55D0B219}"/>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BB720F8D-8944-32C8-0DDB-E01BE6EA3A02}"/>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F83D8A7B-72D3-9F42-FECD-17C273D228C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4DBFCE33-EBA5-89CD-A5A3-8B159A5DD8D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71</a:t>
            </a:fld>
            <a:endParaRPr lang="en-US"/>
          </a:p>
        </p:txBody>
      </p:sp>
      <p:sp>
        <p:nvSpPr>
          <p:cNvPr id="5" name="Rectangle 4">
            <a:extLst>
              <a:ext uri="{FF2B5EF4-FFF2-40B4-BE49-F238E27FC236}">
                <a16:creationId xmlns:a16="http://schemas.microsoft.com/office/drawing/2014/main" id="{B3BDEEA8-819C-666B-5689-545B86F61EC0}"/>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5B9D36-9B47-19B3-77FE-B2D5CC35806B}"/>
              </a:ext>
            </a:extLst>
          </p:cNvPr>
          <p:cNvSpPr txBox="1"/>
          <p:nvPr/>
        </p:nvSpPr>
        <p:spPr>
          <a:xfrm>
            <a:off x="10258425" y="85725"/>
            <a:ext cx="1800225"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3">
            <a:extLst>
              <a:ext uri="{FF2B5EF4-FFF2-40B4-BE49-F238E27FC236}">
                <a16:creationId xmlns:a16="http://schemas.microsoft.com/office/drawing/2014/main" id="{C12CD2E1-ADFD-F1B3-505F-8BDE8A53DED7}"/>
              </a:ext>
            </a:extLst>
          </p:cNvPr>
          <p:cNvSpPr txBox="1"/>
          <p:nvPr/>
        </p:nvSpPr>
        <p:spPr>
          <a:xfrm>
            <a:off x="532706" y="2155157"/>
            <a:ext cx="4500611" cy="254768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245" marR="0">
              <a:lnSpc>
                <a:spcPct val="115000"/>
              </a:lnSpc>
              <a:spcBef>
                <a:spcPts val="0"/>
              </a:spcBef>
              <a:spcAft>
                <a:spcPts val="0"/>
              </a:spcAft>
              <a:tabLst>
                <a:tab pos="406400" algn="l"/>
              </a:tabLst>
            </a:pPr>
            <a:r>
              <a:rPr lang="en-US" sz="2000" b="1" dirty="0">
                <a:latin typeface="Open Sans"/>
                <a:ea typeface="Open Sans"/>
                <a:cs typeface="Open Sans"/>
              </a:rPr>
              <a:t>Upcoming training:</a:t>
            </a:r>
          </a:p>
          <a:p>
            <a:pPr marL="467995" marR="0" indent="-285750">
              <a:lnSpc>
                <a:spcPct val="115000"/>
              </a:lnSpc>
              <a:spcBef>
                <a:spcPts val="0"/>
              </a:spcBef>
              <a:spcAft>
                <a:spcPts val="0"/>
              </a:spcAft>
              <a:buFont typeface="Arial" panose="020B0604020202020204" pitchFamily="34" charset="0"/>
              <a:buChar char="•"/>
              <a:tabLst>
                <a:tab pos="406400" algn="l"/>
              </a:tabLst>
            </a:pPr>
            <a:r>
              <a:rPr lang="en-US" sz="2000" dirty="0">
                <a:latin typeface="Open Sans" panose="020B0606030504020204" pitchFamily="34" charset="0"/>
                <a:ea typeface="Open Sans" panose="020B0606030504020204" pitchFamily="34" charset="0"/>
                <a:cs typeface="Open Sans" panose="020B0606030504020204" pitchFamily="34" charset="0"/>
              </a:rPr>
              <a:t>May Election Training Tidbits – April 2026</a:t>
            </a:r>
          </a:p>
          <a:p>
            <a:pPr marL="467995" indent="-285750">
              <a:lnSpc>
                <a:spcPct val="115000"/>
              </a:lnSpc>
              <a:buFont typeface="Arial" panose="020B0604020202020204" pitchFamily="34" charset="0"/>
              <a:buChar char="•"/>
              <a:tabLst>
                <a:tab pos="406400" algn="l"/>
              </a:tabLst>
            </a:pPr>
            <a:r>
              <a:rPr lang="en-US" sz="2000" dirty="0">
                <a:latin typeface="Open Sans"/>
                <a:ea typeface="Open Sans"/>
                <a:cs typeface="Open Sans"/>
              </a:rPr>
              <a:t>EV EPB Virtual Training – </a:t>
            </a:r>
            <a:br>
              <a:rPr lang="en-US" sz="2000" dirty="0">
                <a:latin typeface="Open Sans"/>
                <a:ea typeface="Open Sans"/>
                <a:cs typeface="Open Sans"/>
              </a:rPr>
            </a:br>
            <a:r>
              <a:rPr lang="en-US" sz="2000" dirty="0">
                <a:latin typeface="Open Sans"/>
                <a:ea typeface="Open Sans"/>
                <a:cs typeface="Open Sans"/>
              </a:rPr>
              <a:t>April 2026</a:t>
            </a:r>
          </a:p>
          <a:p>
            <a:pPr marL="467995" marR="0" indent="-285750">
              <a:lnSpc>
                <a:spcPct val="115000"/>
              </a:lnSpc>
              <a:spcBef>
                <a:spcPts val="0"/>
              </a:spcBef>
              <a:spcAft>
                <a:spcPts val="0"/>
              </a:spcAft>
              <a:buFont typeface="Arial" panose="020B0604020202020204" pitchFamily="34" charset="0"/>
              <a:buChar char="•"/>
              <a:tabLst>
                <a:tab pos="406400" algn="l"/>
              </a:tabLst>
            </a:pPr>
            <a:r>
              <a:rPr lang="en-US" sz="2000" b="1" dirty="0">
                <a:latin typeface="Open Sans" panose="020B0606030504020204" pitchFamily="34" charset="0"/>
                <a:ea typeface="Open Sans" panose="020B0606030504020204" pitchFamily="34" charset="0"/>
                <a:cs typeface="Open Sans" panose="020B0606030504020204" pitchFamily="34" charset="0"/>
              </a:rPr>
              <a:t>Election Cycle Update (83-County Tour) – May/June 2026</a:t>
            </a:r>
          </a:p>
        </p:txBody>
      </p:sp>
      <p:pic>
        <p:nvPicPr>
          <p:cNvPr id="16" name="Picture 15" descr="Red marker and calendar">
            <a:extLst>
              <a:ext uri="{FF2B5EF4-FFF2-40B4-BE49-F238E27FC236}">
                <a16:creationId xmlns:a16="http://schemas.microsoft.com/office/drawing/2014/main" id="{E3FDC5DB-7A17-45A7-8DEF-E96B35C23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453" y="1954634"/>
            <a:ext cx="4423094" cy="2948729"/>
          </a:xfrm>
          <a:prstGeom prst="rect">
            <a:avLst/>
          </a:prstGeom>
        </p:spPr>
      </p:pic>
    </p:spTree>
    <p:extLst>
      <p:ext uri="{BB962C8B-B14F-4D97-AF65-F5344CB8AC3E}">
        <p14:creationId xmlns:p14="http://schemas.microsoft.com/office/powerpoint/2010/main" val="2511059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95E7-7092-4EF3-69FF-EACB9DA049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B72433-14C9-0801-784C-62C74ACEB929}"/>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Key Training Resources</a:t>
            </a:r>
            <a:endParaRPr lang="en-US" sz="3600"/>
          </a:p>
        </p:txBody>
      </p:sp>
      <p:cxnSp>
        <p:nvCxnSpPr>
          <p:cNvPr id="15" name="Straight Connector 14">
            <a:extLst>
              <a:ext uri="{FF2B5EF4-FFF2-40B4-BE49-F238E27FC236}">
                <a16:creationId xmlns:a16="http://schemas.microsoft.com/office/drawing/2014/main" id="{107F48E1-3A2F-81AA-089B-0632883BB915}"/>
              </a:ext>
              <a:ext uri="{C183D7F6-B498-43B3-948B-1728B52AA6E4}">
                <adec:decorative xmlns:adec="http://schemas.microsoft.com/office/drawing/2017/decorative" val="1"/>
              </a:ext>
            </a:extLst>
          </p:cNvPr>
          <p:cNvCxnSpPr>
            <a:cxnSpLocks/>
          </p:cNvCxnSpPr>
          <p:nvPr/>
        </p:nvCxnSpPr>
        <p:spPr>
          <a:xfrm>
            <a:off x="723207" y="1020404"/>
            <a:ext cx="9449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36B3188-2A56-B688-45EC-968F359E11D7}"/>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09B2F19A-1DEE-24A5-EB0C-6B069259C6D1}"/>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52606CF2-CE71-281F-BE32-74C6D9C3616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F1D05C9B-51F5-2E21-6421-64D0DE218C14}"/>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8</a:t>
            </a:fld>
            <a:endParaRPr lang="en-US"/>
          </a:p>
        </p:txBody>
      </p:sp>
      <p:sp>
        <p:nvSpPr>
          <p:cNvPr id="2" name="Rectangle 1">
            <a:extLst>
              <a:ext uri="{FF2B5EF4-FFF2-40B4-BE49-F238E27FC236}">
                <a16:creationId xmlns:a16="http://schemas.microsoft.com/office/drawing/2014/main" id="{32081556-6303-0AAB-7AD0-75A55A31FC38}"/>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AFDE11-9D19-7EAF-C96C-A4D7A587E7A8}"/>
              </a:ext>
            </a:extLst>
          </p:cNvPr>
          <p:cNvSpPr txBox="1"/>
          <p:nvPr/>
        </p:nvSpPr>
        <p:spPr>
          <a:xfrm>
            <a:off x="10258425" y="85725"/>
            <a:ext cx="1800225" cy="1969770"/>
          </a:xfrm>
          <a:prstGeom prst="rect">
            <a:avLst/>
          </a:prstGeom>
          <a:noFill/>
        </p:spPr>
        <p:txBody>
          <a:bodyPr wrap="square" lIns="91440" tIns="45720" rIns="91440" bIns="45720" rtlCol="0" anchor="t">
            <a:spAutoFit/>
          </a:bodyPr>
          <a:lstStyle/>
          <a:p>
            <a:r>
              <a:rPr lang="en-US" sz="1200" b="1">
                <a:latin typeface="Open Sans"/>
                <a:ea typeface="Open Sans"/>
                <a:cs typeface="Open Sans"/>
              </a:rPr>
              <a:t>Resources:</a:t>
            </a:r>
          </a:p>
          <a:p>
            <a:pPr marL="170815" indent="-170815">
              <a:spcAft>
                <a:spcPts val="600"/>
              </a:spcAft>
              <a:buFont typeface="Arial" panose="020B0604020202020204" pitchFamily="34" charset="0"/>
              <a:buChar char="•"/>
            </a:pPr>
            <a:r>
              <a:rPr lang="en-US" sz="1050">
                <a:latin typeface="Open Sans"/>
                <a:ea typeface="Open Sans"/>
                <a:cs typeface="Open Sans"/>
              </a:rPr>
              <a:t>2026 Training Points Booklet</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Training Points Booklet Cover Page">
            <a:extLst>
              <a:ext uri="{FF2B5EF4-FFF2-40B4-BE49-F238E27FC236}">
                <a16:creationId xmlns:a16="http://schemas.microsoft.com/office/drawing/2014/main" id="{4FA4828F-C185-38B0-335C-499877BBA40A}"/>
              </a:ext>
            </a:extLst>
          </p:cNvPr>
          <p:cNvPicPr>
            <a:picLocks noChangeAspect="1"/>
          </p:cNvPicPr>
          <p:nvPr/>
        </p:nvPicPr>
        <p:blipFill>
          <a:blip r:embed="rId4"/>
          <a:stretch>
            <a:fillRect/>
          </a:stretch>
        </p:blipFill>
        <p:spPr>
          <a:xfrm>
            <a:off x="927838" y="1366684"/>
            <a:ext cx="3458044" cy="4546494"/>
          </a:xfrm>
          <a:prstGeom prst="rect">
            <a:avLst/>
          </a:prstGeom>
          <a:effectLst>
            <a:outerShdw blurRad="50800" dist="38100" dir="2700000" sx="102000" sy="102000" algn="tl" rotWithShape="0">
              <a:prstClr val="black">
                <a:alpha val="39000"/>
              </a:prstClr>
            </a:outerShdw>
          </a:effectLst>
        </p:spPr>
      </p:pic>
      <p:pic>
        <p:nvPicPr>
          <p:cNvPr id="13" name="Picture 12" descr="EV Training Points Booklet Cover Page">
            <a:extLst>
              <a:ext uri="{FF2B5EF4-FFF2-40B4-BE49-F238E27FC236}">
                <a16:creationId xmlns:a16="http://schemas.microsoft.com/office/drawing/2014/main" id="{75C5680A-A1E8-CE00-D9EC-8172CD31A501}"/>
              </a:ext>
            </a:extLst>
          </p:cNvPr>
          <p:cNvPicPr>
            <a:picLocks noChangeAspect="1"/>
          </p:cNvPicPr>
          <p:nvPr/>
        </p:nvPicPr>
        <p:blipFill>
          <a:blip r:embed="rId5"/>
          <a:stretch>
            <a:fillRect/>
          </a:stretch>
        </p:blipFill>
        <p:spPr>
          <a:xfrm>
            <a:off x="5779155" y="1651378"/>
            <a:ext cx="3364845" cy="4460377"/>
          </a:xfrm>
          <a:prstGeom prst="rect">
            <a:avLst/>
          </a:prstGeom>
        </p:spPr>
      </p:pic>
      <p:sp>
        <p:nvSpPr>
          <p:cNvPr id="14" name="TextBox 13">
            <a:extLst>
              <a:ext uri="{FF2B5EF4-FFF2-40B4-BE49-F238E27FC236}">
                <a16:creationId xmlns:a16="http://schemas.microsoft.com/office/drawing/2014/main" id="{487105B4-EFBA-484B-7A4C-06F81BF9F49C}"/>
              </a:ext>
            </a:extLst>
          </p:cNvPr>
          <p:cNvSpPr txBox="1"/>
          <p:nvPr/>
        </p:nvSpPr>
        <p:spPr>
          <a:xfrm>
            <a:off x="5779155" y="1166842"/>
            <a:ext cx="3364845" cy="369332"/>
          </a:xfrm>
          <a:prstGeom prst="rect">
            <a:avLst/>
          </a:prstGeom>
          <a:noFill/>
        </p:spPr>
        <p:txBody>
          <a:bodyPr wrap="square" rtlCol="0">
            <a:spAutoFit/>
          </a:bodyPr>
          <a:lstStyle/>
          <a:p>
            <a:pPr algn="ctr"/>
            <a:r>
              <a:rPr lang="en-US" b="1" i="1">
                <a:latin typeface="Open Sans" panose="020B0606030504020204" pitchFamily="34" charset="0"/>
                <a:ea typeface="Open Sans" panose="020B0606030504020204" pitchFamily="34" charset="0"/>
                <a:cs typeface="Open Sans" panose="020B0606030504020204" pitchFamily="34" charset="0"/>
              </a:rPr>
              <a:t>Coming Soon!</a:t>
            </a:r>
          </a:p>
        </p:txBody>
      </p:sp>
    </p:spTree>
    <p:extLst>
      <p:ext uri="{BB962C8B-B14F-4D97-AF65-F5344CB8AC3E}">
        <p14:creationId xmlns:p14="http://schemas.microsoft.com/office/powerpoint/2010/main" val="368841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77A5-D52A-C510-EAFE-3C242570B0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266393-F8B9-B26B-58FC-43979CFDDFF1}"/>
              </a:ext>
            </a:extLst>
          </p:cNvPr>
          <p:cNvSpPr>
            <a:spLocks noGrp="1"/>
          </p:cNvSpPr>
          <p:nvPr>
            <p:ph type="title"/>
          </p:nvPr>
        </p:nvSpPr>
        <p:spPr>
          <a:xfrm>
            <a:off x="723206" y="365126"/>
            <a:ext cx="10515600" cy="801716"/>
          </a:xfrm>
        </p:spPr>
        <p:txBody>
          <a:bodyPr>
            <a:normAutofit/>
          </a:bodyPr>
          <a:lstStyle/>
          <a:p>
            <a:r>
              <a:rPr lang="en-US" sz="3600">
                <a:solidFill>
                  <a:srgbClr val="222A89"/>
                </a:solidFill>
              </a:rPr>
              <a:t>Opening the Polls – Election Day</a:t>
            </a:r>
            <a:endParaRPr lang="en-US" sz="3600"/>
          </a:p>
        </p:txBody>
      </p:sp>
      <p:cxnSp>
        <p:nvCxnSpPr>
          <p:cNvPr id="15" name="Straight Connector 14">
            <a:extLst>
              <a:ext uri="{FF2B5EF4-FFF2-40B4-BE49-F238E27FC236}">
                <a16:creationId xmlns:a16="http://schemas.microsoft.com/office/drawing/2014/main" id="{A88964EF-F29F-7F15-D255-D2F02467ED83}"/>
              </a:ext>
              <a:ext uri="{C183D7F6-B498-43B3-948B-1728B52AA6E4}">
                <adec:decorative xmlns:adec="http://schemas.microsoft.com/office/drawing/2017/decorative" val="1"/>
              </a:ext>
            </a:extLst>
          </p:cNvPr>
          <p:cNvCxnSpPr>
            <a:cxnSpLocks/>
          </p:cNvCxnSpPr>
          <p:nvPr/>
        </p:nvCxnSpPr>
        <p:spPr>
          <a:xfrm>
            <a:off x="723207" y="1020404"/>
            <a:ext cx="9449493"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DB8FF6C-87C6-9A03-78DD-F789AA343D12}"/>
              </a:ext>
              <a:ext uri="{C183D7F6-B498-43B3-948B-1728B52AA6E4}">
                <adec:decorative xmlns:adec="http://schemas.microsoft.com/office/drawing/2017/decorative" val="1"/>
              </a:ext>
            </a:extLst>
          </p:cNvPr>
          <p:cNvSpPr/>
          <p:nvPr/>
        </p:nvSpPr>
        <p:spPr bwMode="white">
          <a:xfrm>
            <a:off x="0" y="6292080"/>
            <a:ext cx="12224924" cy="582495"/>
          </a:xfrm>
          <a:prstGeom prst="rect">
            <a:avLst/>
          </a:prstGeom>
          <a:solidFill>
            <a:srgbClr val="2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7" name="TextBox 6">
            <a:extLst>
              <a:ext uri="{FF2B5EF4-FFF2-40B4-BE49-F238E27FC236}">
                <a16:creationId xmlns:a16="http://schemas.microsoft.com/office/drawing/2014/main" id="{87CFC3D5-19A3-D314-1B34-CCAFC971C858}"/>
              </a:ext>
            </a:extLst>
          </p:cNvPr>
          <p:cNvSpPr txBox="1"/>
          <p:nvPr/>
        </p:nvSpPr>
        <p:spPr bwMode="black">
          <a:xfrm>
            <a:off x="723206" y="6325244"/>
            <a:ext cx="3662677" cy="523220"/>
          </a:xfrm>
          <a:prstGeom prst="rect">
            <a:avLst/>
          </a:prstGeom>
          <a:noFill/>
        </p:spPr>
        <p:txBody>
          <a:bodyPr wrap="square" rtlCol="0">
            <a:spAutoFit/>
          </a:bodyPr>
          <a:lstStyle/>
          <a:p>
            <a:r>
              <a:rPr lang="en-US" sz="1400" b="1">
                <a:solidFill>
                  <a:srgbClr val="EBDF57"/>
                </a:solidFill>
                <a:latin typeface="Open Sans" panose="020B0606030504020204" pitchFamily="34" charset="0"/>
                <a:cs typeface="Open Sans" panose="020B0606030504020204" pitchFamily="34" charset="0"/>
              </a:rPr>
              <a:t>Michigan Bureau of Elections</a:t>
            </a:r>
          </a:p>
          <a:p>
            <a:r>
              <a:rPr lang="en-US" sz="1400">
                <a:solidFill>
                  <a:schemeClr val="bg1"/>
                </a:solidFill>
                <a:latin typeface="Open Sans" panose="020B0606030504020204" pitchFamily="34" charset="0"/>
                <a:cs typeface="Open Sans" panose="020B0606030504020204" pitchFamily="34" charset="0"/>
              </a:rPr>
              <a:t>Train the Trainer 2026</a:t>
            </a:r>
          </a:p>
        </p:txBody>
      </p:sp>
      <p:pic>
        <p:nvPicPr>
          <p:cNvPr id="11" name="Picture 10" descr="Michigan Department of State seal">
            <a:extLst>
              <a:ext uri="{FF2B5EF4-FFF2-40B4-BE49-F238E27FC236}">
                <a16:creationId xmlns:a16="http://schemas.microsoft.com/office/drawing/2014/main" id="{7B6316D3-B0A4-DC65-EA3B-CA88F509850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364803" y="6325244"/>
            <a:ext cx="484960" cy="484960"/>
          </a:xfrm>
          <a:prstGeom prst="rect">
            <a:avLst/>
          </a:prstGeom>
        </p:spPr>
      </p:pic>
      <p:sp>
        <p:nvSpPr>
          <p:cNvPr id="8" name="Slide Number Placeholder 1">
            <a:extLst>
              <a:ext uri="{FF2B5EF4-FFF2-40B4-BE49-F238E27FC236}">
                <a16:creationId xmlns:a16="http://schemas.microsoft.com/office/drawing/2014/main" id="{F9BB6638-D101-3141-C26C-14C900BD9653}"/>
              </a:ext>
            </a:extLst>
          </p:cNvPr>
          <p:cNvSpPr txBox="1">
            <a:spLocks/>
          </p:cNvSpPr>
          <p:nvPr/>
        </p:nvSpPr>
        <p:spPr>
          <a:xfrm>
            <a:off x="11811000" y="6400764"/>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E2860-3192-4D98-9131-97AB5033DCE0}" type="slidenum">
              <a:rPr lang="en-US" smtClean="0"/>
              <a:pPr/>
              <a:t>9</a:t>
            </a:fld>
            <a:endParaRPr lang="en-US"/>
          </a:p>
        </p:txBody>
      </p:sp>
      <p:sp>
        <p:nvSpPr>
          <p:cNvPr id="2" name="Rectangle 1">
            <a:extLst>
              <a:ext uri="{FF2B5EF4-FFF2-40B4-BE49-F238E27FC236}">
                <a16:creationId xmlns:a16="http://schemas.microsoft.com/office/drawing/2014/main" id="{3D5E7F98-3CF4-047C-ADED-8B6CE12126E4}"/>
              </a:ext>
              <a:ext uri="{C183D7F6-B498-43B3-948B-1728B52AA6E4}">
                <adec:decorative xmlns:adec="http://schemas.microsoft.com/office/drawing/2017/decorative" val="1"/>
              </a:ext>
            </a:extLst>
          </p:cNvPr>
          <p:cNvSpPr/>
          <p:nvPr/>
        </p:nvSpPr>
        <p:spPr>
          <a:xfrm>
            <a:off x="10172700" y="-1"/>
            <a:ext cx="2019300" cy="62920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E00884-9B8E-3241-A53B-80219D87A32B}"/>
              </a:ext>
            </a:extLst>
          </p:cNvPr>
          <p:cNvSpPr txBox="1"/>
          <p:nvPr/>
        </p:nvSpPr>
        <p:spPr>
          <a:xfrm>
            <a:off x="10258425" y="85725"/>
            <a:ext cx="1800225" cy="2931572"/>
          </a:xfrm>
          <a:prstGeom prst="rect">
            <a:avLst/>
          </a:prstGeom>
          <a:noFill/>
        </p:spPr>
        <p:txBody>
          <a:bodyPr wrap="square" lIns="91440" tIns="45720" rIns="91440" bIns="45720" rtlCol="0" anchor="t">
            <a:spAutoFit/>
          </a:bodyPr>
          <a:lstStyle/>
          <a:p>
            <a:r>
              <a:rPr lang="en-US" sz="1200" b="1">
                <a:latin typeface="Open Sans"/>
                <a:ea typeface="Open Sans"/>
                <a:cs typeface="Open Sans"/>
              </a:rPr>
              <a:t>Resources:</a:t>
            </a:r>
          </a:p>
          <a:p>
            <a:pPr marL="170815" indent="-170815">
              <a:spcAft>
                <a:spcPts val="600"/>
              </a:spcAft>
              <a:buFont typeface="Arial" panose="020B0604020202020204" pitchFamily="34" charset="0"/>
              <a:buChar char="•"/>
            </a:pPr>
            <a:r>
              <a:rPr lang="en-US" sz="1050">
                <a:latin typeface="Open Sans"/>
                <a:ea typeface="Open Sans"/>
                <a:cs typeface="Open Sans"/>
              </a:rPr>
              <a:t>Opening the Polls Election Day Management Video</a:t>
            </a:r>
            <a:endParaRPr lang="en-US" sz="1050">
              <a:latin typeface="Open Sans" panose="020B0606030504020204" pitchFamily="34" charset="0"/>
              <a:ea typeface="Open Sans" panose="020B0606030504020204" pitchFamily="34" charset="0"/>
              <a:cs typeface="Open Sans" panose="020B0606030504020204" pitchFamily="34" charset="0"/>
            </a:endParaRPr>
          </a:p>
          <a:p>
            <a:pPr marL="170815" indent="-170815">
              <a:spcAft>
                <a:spcPts val="600"/>
              </a:spcAft>
              <a:buFont typeface="Arial" panose="020B0604020202020204" pitchFamily="34" charset="0"/>
              <a:buChar char="•"/>
            </a:pPr>
            <a:r>
              <a:rPr lang="en-US" sz="1050">
                <a:latin typeface="Open Sans"/>
                <a:ea typeface="Open Sans"/>
                <a:cs typeface="Open Sans"/>
              </a:rPr>
              <a:t>Election Inspector Procedure Manual</a:t>
            </a:r>
          </a:p>
          <a:p>
            <a:pPr marL="170815" indent="-170815">
              <a:spcAft>
                <a:spcPts val="600"/>
              </a:spcAft>
              <a:buFont typeface="Arial" panose="020B0604020202020204" pitchFamily="34" charset="0"/>
              <a:buChar char="•"/>
            </a:pPr>
            <a:r>
              <a:rPr lang="en-US" sz="1050">
                <a:latin typeface="Open Sans"/>
                <a:ea typeface="Open Sans"/>
                <a:cs typeface="Open Sans"/>
              </a:rPr>
              <a:t>2026 Training Points Booklet</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Notes:</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40B987F-5D7F-AE9F-F8BC-A6B4D1E5D0D0}"/>
              </a:ext>
            </a:extLst>
          </p:cNvPr>
          <p:cNvSpPr txBox="1"/>
          <p:nvPr/>
        </p:nvSpPr>
        <p:spPr>
          <a:xfrm>
            <a:off x="723206" y="1250331"/>
            <a:ext cx="6629400" cy="4241161"/>
          </a:xfrm>
          <a:prstGeom prst="rect">
            <a:avLst/>
          </a:prstGeom>
          <a:noFill/>
        </p:spPr>
        <p:txBody>
          <a:bodyPr wrap="square" lIns="91440" tIns="45720" rIns="91440" bIns="45720" rtlCol="0" anchor="t">
            <a:spAutoFit/>
          </a:bodyPr>
          <a:lstStyle/>
          <a:p>
            <a:pPr marL="181610">
              <a:lnSpc>
                <a:spcPct val="115000"/>
              </a:lnSpc>
              <a:tabLst>
                <a:tab pos="406381" algn="l"/>
              </a:tabLst>
            </a:pPr>
            <a:r>
              <a:rPr lang="en-US" b="1">
                <a:latin typeface="Open Sans"/>
                <a:ea typeface="Open Sans"/>
                <a:cs typeface="Open Sans"/>
              </a:rPr>
              <a:t>Opening the polls procedure overview:</a:t>
            </a:r>
            <a:endParaRPr lang="en-US">
              <a:latin typeface="Open Sans"/>
              <a:ea typeface="Open Sans"/>
              <a:cs typeface="Open Sans"/>
            </a:endParaRPr>
          </a:p>
          <a:p>
            <a:pPr marL="924560" lvl="1" indent="-285115">
              <a:lnSpc>
                <a:spcPct val="115000"/>
              </a:lnSpc>
              <a:buFont typeface="Arial" panose="020B0604020202020204" pitchFamily="34" charset="0"/>
              <a:buChar char="•"/>
              <a:tabLst>
                <a:tab pos="406381" algn="l"/>
              </a:tabLst>
            </a:pPr>
            <a:r>
              <a:rPr lang="en-US">
                <a:latin typeface="Open Sans"/>
                <a:ea typeface="Open Sans"/>
                <a:cs typeface="Open Sans"/>
              </a:rPr>
              <a:t>Swear</a:t>
            </a:r>
            <a:r>
              <a:rPr lang="en-US" spc="-31">
                <a:latin typeface="Open Sans"/>
                <a:ea typeface="Open Sans"/>
                <a:cs typeface="Open Sans"/>
              </a:rPr>
              <a:t> </a:t>
            </a:r>
            <a:r>
              <a:rPr lang="en-US" spc="-5">
                <a:latin typeface="Open Sans"/>
                <a:ea typeface="Open Sans"/>
                <a:cs typeface="Open Sans"/>
              </a:rPr>
              <a:t>i</a:t>
            </a:r>
            <a:r>
              <a:rPr lang="en-US">
                <a:latin typeface="Open Sans"/>
                <a:ea typeface="Open Sans"/>
                <a:cs typeface="Open Sans"/>
              </a:rPr>
              <a:t>n</a:t>
            </a:r>
            <a:r>
              <a:rPr lang="en-US" spc="-5">
                <a:latin typeface="Open Sans"/>
                <a:ea typeface="Open Sans"/>
                <a:cs typeface="Open Sans"/>
              </a:rPr>
              <a:t> </a:t>
            </a:r>
            <a:r>
              <a:rPr lang="en-US">
                <a:latin typeface="Open Sans"/>
                <a:ea typeface="Open Sans"/>
                <a:cs typeface="Open Sans"/>
              </a:rPr>
              <a:t>all</a:t>
            </a:r>
            <a:r>
              <a:rPr lang="en-US" spc="-11">
                <a:latin typeface="Open Sans"/>
                <a:ea typeface="Open Sans"/>
                <a:cs typeface="Open Sans"/>
              </a:rPr>
              <a:t> </a:t>
            </a:r>
            <a:r>
              <a:rPr lang="en-US" spc="5">
                <a:latin typeface="Open Sans"/>
                <a:ea typeface="Open Sans"/>
                <a:cs typeface="Open Sans"/>
              </a:rPr>
              <a:t>e</a:t>
            </a:r>
            <a:r>
              <a:rPr lang="en-US">
                <a:latin typeface="Open Sans"/>
                <a:ea typeface="Open Sans"/>
                <a:cs typeface="Open Sans"/>
              </a:rPr>
              <a:t>lec</a:t>
            </a:r>
            <a:r>
              <a:rPr lang="en-US" spc="5">
                <a:latin typeface="Open Sans"/>
                <a:ea typeface="Open Sans"/>
                <a:cs typeface="Open Sans"/>
              </a:rPr>
              <a:t>t</a:t>
            </a:r>
            <a:r>
              <a:rPr lang="en-US" spc="-5">
                <a:latin typeface="Open Sans"/>
                <a:ea typeface="Open Sans"/>
                <a:cs typeface="Open Sans"/>
              </a:rPr>
              <a:t>i</a:t>
            </a:r>
            <a:r>
              <a:rPr lang="en-US" spc="5">
                <a:latin typeface="Open Sans"/>
                <a:ea typeface="Open Sans"/>
                <a:cs typeface="Open Sans"/>
              </a:rPr>
              <a:t>o</a:t>
            </a:r>
            <a:r>
              <a:rPr lang="en-US">
                <a:latin typeface="Open Sans"/>
                <a:ea typeface="Open Sans"/>
                <a:cs typeface="Open Sans"/>
              </a:rPr>
              <a:t>n</a:t>
            </a:r>
            <a:r>
              <a:rPr lang="en-US" spc="-31">
                <a:latin typeface="Open Sans"/>
                <a:ea typeface="Open Sans"/>
                <a:cs typeface="Open Sans"/>
              </a:rPr>
              <a:t> </a:t>
            </a:r>
            <a:r>
              <a:rPr lang="en-US">
                <a:latin typeface="Open Sans"/>
                <a:ea typeface="Open Sans"/>
                <a:cs typeface="Open Sans"/>
              </a:rPr>
              <a:t>i</a:t>
            </a:r>
            <a:r>
              <a:rPr lang="en-US" spc="5">
                <a:latin typeface="Open Sans"/>
                <a:ea typeface="Open Sans"/>
                <a:cs typeface="Open Sans"/>
              </a:rPr>
              <a:t>n</a:t>
            </a:r>
            <a:r>
              <a:rPr lang="en-US">
                <a:latin typeface="Open Sans"/>
                <a:ea typeface="Open Sans"/>
                <a:cs typeface="Open Sans"/>
              </a:rPr>
              <a:t>sp</a:t>
            </a:r>
            <a:r>
              <a:rPr lang="en-US" spc="5">
                <a:latin typeface="Open Sans"/>
                <a:ea typeface="Open Sans"/>
                <a:cs typeface="Open Sans"/>
              </a:rPr>
              <a:t>e</a:t>
            </a:r>
            <a:r>
              <a:rPr lang="en-US">
                <a:latin typeface="Open Sans"/>
                <a:ea typeface="Open Sans"/>
                <a:cs typeface="Open Sans"/>
              </a:rPr>
              <a:t>ctors</a:t>
            </a:r>
          </a:p>
          <a:p>
            <a:pPr marL="924560" lvl="1" indent="-285115">
              <a:lnSpc>
                <a:spcPct val="115000"/>
              </a:lnSpc>
              <a:spcBef>
                <a:spcPts val="265"/>
              </a:spcBef>
              <a:buFont typeface="Arial" panose="020B0604020202020204" pitchFamily="34" charset="0"/>
              <a:buChar char="•"/>
              <a:tabLst>
                <a:tab pos="406381" algn="l"/>
              </a:tabLst>
            </a:pPr>
            <a:r>
              <a:rPr lang="en-US">
                <a:latin typeface="Open Sans"/>
                <a:ea typeface="Open Sans"/>
                <a:cs typeface="Open Sans"/>
              </a:rPr>
              <a:t>Sign</a:t>
            </a:r>
            <a:r>
              <a:rPr lang="en-US" spc="-15">
                <a:latin typeface="Open Sans"/>
                <a:ea typeface="Open Sans"/>
                <a:cs typeface="Open Sans"/>
              </a:rPr>
              <a:t> </a:t>
            </a:r>
            <a:r>
              <a:rPr lang="en-US">
                <a:latin typeface="Open Sans"/>
                <a:ea typeface="Open Sans"/>
                <a:cs typeface="Open Sans"/>
              </a:rPr>
              <a:t>oaths</a:t>
            </a:r>
          </a:p>
          <a:p>
            <a:pPr marL="924560" lvl="1" indent="-285115">
              <a:lnSpc>
                <a:spcPct val="115000"/>
              </a:lnSpc>
              <a:spcBef>
                <a:spcPts val="271"/>
              </a:spcBef>
              <a:buFont typeface="Arial" panose="020B0604020202020204" pitchFamily="34" charset="0"/>
              <a:buChar char="•"/>
              <a:tabLst>
                <a:tab pos="406381" algn="l"/>
              </a:tabLst>
            </a:pPr>
            <a:r>
              <a:rPr lang="en-US">
                <a:latin typeface="Open Sans"/>
                <a:ea typeface="Open Sans"/>
                <a:cs typeface="Open Sans"/>
              </a:rPr>
              <a:t>Complete</a:t>
            </a:r>
            <a:r>
              <a:rPr lang="en-US" spc="-45">
                <a:latin typeface="Open Sans"/>
                <a:ea typeface="Open Sans"/>
                <a:cs typeface="Open Sans"/>
              </a:rPr>
              <a:t> </a:t>
            </a:r>
            <a:r>
              <a:rPr lang="en-US">
                <a:latin typeface="Open Sans"/>
                <a:ea typeface="Open Sans"/>
                <a:cs typeface="Open Sans"/>
              </a:rPr>
              <a:t>Election</a:t>
            </a:r>
            <a:r>
              <a:rPr lang="en-US" spc="-31">
                <a:latin typeface="Open Sans"/>
                <a:ea typeface="Open Sans"/>
                <a:cs typeface="Open Sans"/>
              </a:rPr>
              <a:t> </a:t>
            </a:r>
            <a:r>
              <a:rPr lang="en-US">
                <a:latin typeface="Open Sans"/>
                <a:ea typeface="Open Sans"/>
                <a:cs typeface="Open Sans"/>
              </a:rPr>
              <a:t>Inspectors’</a:t>
            </a:r>
            <a:r>
              <a:rPr lang="en-US" spc="-51">
                <a:latin typeface="Open Sans"/>
                <a:ea typeface="Open Sans"/>
                <a:cs typeface="Open Sans"/>
              </a:rPr>
              <a:t> </a:t>
            </a:r>
            <a:r>
              <a:rPr lang="en-US">
                <a:latin typeface="Open Sans"/>
                <a:ea typeface="Open Sans"/>
                <a:cs typeface="Open Sans"/>
              </a:rPr>
              <a:t>Preparation Certi</a:t>
            </a:r>
            <a:r>
              <a:rPr lang="en-US" spc="5">
                <a:latin typeface="Open Sans"/>
                <a:ea typeface="Open Sans"/>
                <a:cs typeface="Open Sans"/>
              </a:rPr>
              <a:t>f</a:t>
            </a:r>
            <a:r>
              <a:rPr lang="en-US">
                <a:latin typeface="Open Sans"/>
                <a:ea typeface="Open Sans"/>
                <a:cs typeface="Open Sans"/>
              </a:rPr>
              <a:t>icate</a:t>
            </a:r>
          </a:p>
          <a:p>
            <a:pPr marL="924560" lvl="1" indent="-285115">
              <a:lnSpc>
                <a:spcPct val="115000"/>
              </a:lnSpc>
              <a:spcBef>
                <a:spcPts val="271"/>
              </a:spcBef>
              <a:buFont typeface="Arial" panose="020B0604020202020204" pitchFamily="34" charset="0"/>
              <a:buChar char="•"/>
              <a:tabLst>
                <a:tab pos="406381" algn="l"/>
              </a:tabLst>
            </a:pPr>
            <a:r>
              <a:rPr lang="en-US">
                <a:latin typeface="Open Sans"/>
                <a:ea typeface="Open Sans"/>
                <a:cs typeface="Open Sans"/>
              </a:rPr>
              <a:t>Prep</a:t>
            </a:r>
            <a:r>
              <a:rPr lang="en-US" spc="11">
                <a:latin typeface="Open Sans"/>
                <a:ea typeface="Open Sans"/>
                <a:cs typeface="Open Sans"/>
              </a:rPr>
              <a:t>a</a:t>
            </a:r>
            <a:r>
              <a:rPr lang="en-US">
                <a:latin typeface="Open Sans"/>
                <a:ea typeface="Open Sans"/>
                <a:cs typeface="Open Sans"/>
              </a:rPr>
              <a:t>re</a:t>
            </a:r>
            <a:r>
              <a:rPr lang="en-US" spc="-35">
                <a:latin typeface="Open Sans"/>
                <a:ea typeface="Open Sans"/>
                <a:cs typeface="Open Sans"/>
              </a:rPr>
              <a:t> t</a:t>
            </a:r>
            <a:r>
              <a:rPr lang="en-US">
                <a:latin typeface="Open Sans"/>
                <a:ea typeface="Open Sans"/>
                <a:cs typeface="Open Sans"/>
              </a:rPr>
              <a:t>abulator</a:t>
            </a:r>
            <a:endParaRPr lang="en-US">
              <a:latin typeface="Open Sans" panose="020B0606030504020204" pitchFamily="34" charset="0"/>
              <a:ea typeface="Open Sans" panose="020B0606030504020204" pitchFamily="34" charset="0"/>
              <a:cs typeface="Open Sans" panose="020B0606030504020204" pitchFamily="34" charset="0"/>
            </a:endParaRPr>
          </a:p>
          <a:p>
            <a:pPr marL="924560" lvl="1" indent="-285115">
              <a:lnSpc>
                <a:spcPct val="115000"/>
              </a:lnSpc>
              <a:spcBef>
                <a:spcPts val="265"/>
              </a:spcBef>
              <a:buFont typeface="Arial" panose="020B0604020202020204" pitchFamily="34" charset="0"/>
              <a:buChar char="•"/>
              <a:tabLst>
                <a:tab pos="406381" algn="l"/>
              </a:tabLst>
            </a:pPr>
            <a:r>
              <a:rPr lang="en-US">
                <a:latin typeface="Open Sans"/>
                <a:ea typeface="Open Sans"/>
                <a:cs typeface="Open Sans"/>
              </a:rPr>
              <a:t>Prep</a:t>
            </a:r>
            <a:r>
              <a:rPr lang="en-US" spc="11">
                <a:latin typeface="Open Sans"/>
                <a:ea typeface="Open Sans"/>
                <a:cs typeface="Open Sans"/>
              </a:rPr>
              <a:t>a</a:t>
            </a:r>
            <a:r>
              <a:rPr lang="en-US">
                <a:latin typeface="Open Sans"/>
                <a:ea typeface="Open Sans"/>
                <a:cs typeface="Open Sans"/>
              </a:rPr>
              <a:t>re</a:t>
            </a:r>
            <a:r>
              <a:rPr lang="en-US" spc="-35">
                <a:latin typeface="Open Sans"/>
                <a:ea typeface="Open Sans"/>
                <a:cs typeface="Open Sans"/>
              </a:rPr>
              <a:t> </a:t>
            </a:r>
            <a:r>
              <a:rPr lang="en-US">
                <a:latin typeface="Open Sans"/>
                <a:ea typeface="Open Sans"/>
                <a:cs typeface="Open Sans"/>
              </a:rPr>
              <a:t>e-p</a:t>
            </a:r>
            <a:r>
              <a:rPr lang="en-US" spc="11">
                <a:latin typeface="Open Sans"/>
                <a:ea typeface="Open Sans"/>
                <a:cs typeface="Open Sans"/>
              </a:rPr>
              <a:t>o</a:t>
            </a:r>
            <a:r>
              <a:rPr lang="en-US">
                <a:latin typeface="Open Sans"/>
                <a:ea typeface="Open Sans"/>
                <a:cs typeface="Open Sans"/>
              </a:rPr>
              <a:t>llbook (EPB)</a:t>
            </a:r>
          </a:p>
          <a:p>
            <a:pPr marL="924560" lvl="1" indent="-285115">
              <a:lnSpc>
                <a:spcPct val="115000"/>
              </a:lnSpc>
              <a:spcBef>
                <a:spcPts val="265"/>
              </a:spcBef>
              <a:buFont typeface="Arial" panose="020B0604020202020204" pitchFamily="34" charset="0"/>
              <a:buChar char="•"/>
              <a:tabLst>
                <a:tab pos="406381" algn="l"/>
              </a:tabLst>
            </a:pPr>
            <a:r>
              <a:rPr lang="en-US">
                <a:latin typeface="Open Sans"/>
                <a:ea typeface="Open Sans"/>
                <a:cs typeface="Open Sans"/>
              </a:rPr>
              <a:t>Prep</a:t>
            </a:r>
            <a:r>
              <a:rPr lang="en-US" spc="11">
                <a:latin typeface="Open Sans"/>
                <a:ea typeface="Open Sans"/>
                <a:cs typeface="Open Sans"/>
              </a:rPr>
              <a:t>a</a:t>
            </a:r>
            <a:r>
              <a:rPr lang="en-US">
                <a:latin typeface="Open Sans"/>
                <a:ea typeface="Open Sans"/>
                <a:cs typeface="Open Sans"/>
              </a:rPr>
              <a:t>re</a:t>
            </a:r>
            <a:r>
              <a:rPr lang="en-US" spc="-35">
                <a:latin typeface="Open Sans"/>
                <a:ea typeface="Open Sans"/>
                <a:cs typeface="Open Sans"/>
              </a:rPr>
              <a:t> v</a:t>
            </a:r>
            <a:r>
              <a:rPr lang="en-US">
                <a:latin typeface="Open Sans"/>
                <a:ea typeface="Open Sans"/>
                <a:cs typeface="Open Sans"/>
              </a:rPr>
              <a:t>oter assist terminal (VAT)</a:t>
            </a:r>
          </a:p>
          <a:p>
            <a:pPr marL="924560" lvl="1" indent="-285115">
              <a:lnSpc>
                <a:spcPct val="115000"/>
              </a:lnSpc>
              <a:spcBef>
                <a:spcPts val="271"/>
              </a:spcBef>
              <a:buFont typeface="Arial" panose="020B0604020202020204" pitchFamily="34" charset="0"/>
              <a:buChar char="•"/>
              <a:tabLst>
                <a:tab pos="406381" algn="l"/>
              </a:tabLst>
            </a:pPr>
            <a:r>
              <a:rPr lang="en-US">
                <a:latin typeface="Open Sans"/>
                <a:ea typeface="Open Sans"/>
                <a:cs typeface="Open Sans"/>
              </a:rPr>
              <a:t>All</a:t>
            </a:r>
            <a:r>
              <a:rPr lang="en-US" spc="-5">
                <a:latin typeface="Open Sans"/>
                <a:ea typeface="Open Sans"/>
                <a:cs typeface="Open Sans"/>
              </a:rPr>
              <a:t> </a:t>
            </a:r>
            <a:r>
              <a:rPr lang="en-US">
                <a:latin typeface="Open Sans"/>
                <a:ea typeface="Open Sans"/>
                <a:cs typeface="Open Sans"/>
              </a:rPr>
              <a:t>postings</a:t>
            </a:r>
            <a:r>
              <a:rPr lang="en-US" spc="-35">
                <a:latin typeface="Open Sans"/>
                <a:ea typeface="Open Sans"/>
                <a:cs typeface="Open Sans"/>
              </a:rPr>
              <a:t> </a:t>
            </a:r>
            <a:r>
              <a:rPr lang="en-US">
                <a:latin typeface="Open Sans"/>
                <a:ea typeface="Open Sans"/>
                <a:cs typeface="Open Sans"/>
              </a:rPr>
              <a:t>must</a:t>
            </a:r>
            <a:r>
              <a:rPr lang="en-US" spc="-20">
                <a:latin typeface="Open Sans"/>
                <a:ea typeface="Open Sans"/>
                <a:cs typeface="Open Sans"/>
              </a:rPr>
              <a:t> </a:t>
            </a:r>
            <a:r>
              <a:rPr lang="en-US">
                <a:latin typeface="Open Sans"/>
                <a:ea typeface="Open Sans"/>
                <a:cs typeface="Open Sans"/>
              </a:rPr>
              <a:t>be</a:t>
            </a:r>
            <a:r>
              <a:rPr lang="en-US" spc="-11">
                <a:latin typeface="Open Sans"/>
                <a:ea typeface="Open Sans"/>
                <a:cs typeface="Open Sans"/>
              </a:rPr>
              <a:t> </a:t>
            </a:r>
            <a:r>
              <a:rPr lang="en-US">
                <a:latin typeface="Open Sans"/>
                <a:ea typeface="Open Sans"/>
                <a:cs typeface="Open Sans"/>
              </a:rPr>
              <a:t>hung</a:t>
            </a:r>
            <a:r>
              <a:rPr lang="en-US" spc="-25">
                <a:latin typeface="Open Sans"/>
                <a:ea typeface="Open Sans"/>
                <a:cs typeface="Open Sans"/>
              </a:rPr>
              <a:t> </a:t>
            </a:r>
            <a:r>
              <a:rPr lang="en-US" spc="5">
                <a:latin typeface="Open Sans"/>
                <a:ea typeface="Open Sans"/>
                <a:cs typeface="Open Sans"/>
              </a:rPr>
              <a:t>an</a:t>
            </a:r>
            <a:r>
              <a:rPr lang="en-US">
                <a:latin typeface="Open Sans"/>
                <a:ea typeface="Open Sans"/>
                <a:cs typeface="Open Sans"/>
              </a:rPr>
              <a:t>d</a:t>
            </a:r>
            <a:r>
              <a:rPr lang="en-US" spc="-15">
                <a:latin typeface="Open Sans"/>
                <a:ea typeface="Open Sans"/>
                <a:cs typeface="Open Sans"/>
              </a:rPr>
              <a:t> </a:t>
            </a:r>
            <a:r>
              <a:rPr lang="en-US">
                <a:latin typeface="Open Sans"/>
                <a:ea typeface="Open Sans"/>
                <a:cs typeface="Open Sans"/>
              </a:rPr>
              <a:t>visible</a:t>
            </a:r>
          </a:p>
          <a:p>
            <a:pPr marL="924560" lvl="1" indent="-285115">
              <a:lnSpc>
                <a:spcPct val="115000"/>
              </a:lnSpc>
              <a:spcBef>
                <a:spcPts val="265"/>
              </a:spcBef>
              <a:buFont typeface="Arial" panose="020B0604020202020204" pitchFamily="34" charset="0"/>
              <a:buChar char="•"/>
              <a:tabLst>
                <a:tab pos="406381" algn="l"/>
              </a:tabLst>
            </a:pPr>
            <a:r>
              <a:rPr lang="en-US">
                <a:latin typeface="Open Sans"/>
                <a:ea typeface="Open Sans"/>
                <a:cs typeface="Open Sans"/>
              </a:rPr>
              <a:t>Display</a:t>
            </a:r>
            <a:r>
              <a:rPr lang="en-US" spc="-31">
                <a:latin typeface="Open Sans"/>
                <a:ea typeface="Open Sans"/>
                <a:cs typeface="Open Sans"/>
              </a:rPr>
              <a:t> </a:t>
            </a:r>
            <a:r>
              <a:rPr lang="en-US">
                <a:latin typeface="Open Sans"/>
                <a:ea typeface="Open Sans"/>
                <a:cs typeface="Open Sans"/>
              </a:rPr>
              <a:t>an American flag</a:t>
            </a:r>
            <a:r>
              <a:rPr lang="en-US" spc="-11">
                <a:latin typeface="Open Sans"/>
                <a:ea typeface="Open Sans"/>
                <a:cs typeface="Open Sans"/>
              </a:rPr>
              <a:t> </a:t>
            </a:r>
            <a:r>
              <a:rPr lang="en-US">
                <a:latin typeface="Open Sans"/>
                <a:ea typeface="Open Sans"/>
                <a:cs typeface="Open Sans"/>
              </a:rPr>
              <a:t>i</a:t>
            </a:r>
            <a:r>
              <a:rPr lang="en-US" spc="5">
                <a:latin typeface="Open Sans"/>
                <a:ea typeface="Open Sans"/>
                <a:cs typeface="Open Sans"/>
              </a:rPr>
              <a:t>n</a:t>
            </a:r>
            <a:r>
              <a:rPr lang="en-US">
                <a:latin typeface="Open Sans"/>
                <a:ea typeface="Open Sans"/>
                <a:cs typeface="Open Sans"/>
              </a:rPr>
              <a:t>side</a:t>
            </a:r>
            <a:r>
              <a:rPr lang="en-US" spc="-25">
                <a:latin typeface="Open Sans"/>
                <a:ea typeface="Open Sans"/>
                <a:cs typeface="Open Sans"/>
              </a:rPr>
              <a:t> </a:t>
            </a:r>
            <a:r>
              <a:rPr lang="en-US" spc="5">
                <a:latin typeface="Open Sans"/>
                <a:ea typeface="Open Sans"/>
                <a:cs typeface="Open Sans"/>
              </a:rPr>
              <a:t>o</a:t>
            </a:r>
            <a:r>
              <a:rPr lang="en-US">
                <a:latin typeface="Open Sans"/>
                <a:ea typeface="Open Sans"/>
                <a:cs typeface="Open Sans"/>
              </a:rPr>
              <a:t>r</a:t>
            </a:r>
            <a:r>
              <a:rPr lang="en-US" spc="-11">
                <a:latin typeface="Open Sans"/>
                <a:ea typeface="Open Sans"/>
                <a:cs typeface="Open Sans"/>
              </a:rPr>
              <a:t> </a:t>
            </a:r>
            <a:r>
              <a:rPr lang="en-US">
                <a:latin typeface="Open Sans"/>
                <a:ea typeface="Open Sans"/>
                <a:cs typeface="Open Sans"/>
              </a:rPr>
              <a:t>outside</a:t>
            </a:r>
          </a:p>
          <a:p>
            <a:pPr marL="924560" lvl="1" indent="-285115">
              <a:lnSpc>
                <a:spcPct val="115000"/>
              </a:lnSpc>
              <a:spcBef>
                <a:spcPts val="265"/>
              </a:spcBef>
              <a:buFont typeface="Arial" panose="020B0604020202020204" pitchFamily="34" charset="0"/>
              <a:buChar char="•"/>
              <a:tabLst>
                <a:tab pos="406381" algn="l"/>
              </a:tabLst>
            </a:pPr>
            <a:r>
              <a:rPr lang="en-US">
                <a:latin typeface="Open Sans"/>
                <a:ea typeface="Open Sans"/>
                <a:cs typeface="Open Sans"/>
              </a:rPr>
              <a:t>Clear</a:t>
            </a:r>
            <a:r>
              <a:rPr lang="en-US" spc="-25">
                <a:latin typeface="Open Sans"/>
                <a:ea typeface="Open Sans"/>
                <a:cs typeface="Open Sans"/>
              </a:rPr>
              <a:t> </a:t>
            </a:r>
            <a:r>
              <a:rPr lang="en-US" spc="5">
                <a:latin typeface="Open Sans"/>
                <a:ea typeface="Open Sans"/>
                <a:cs typeface="Open Sans"/>
              </a:rPr>
              <a:t>an</a:t>
            </a:r>
            <a:r>
              <a:rPr lang="en-US">
                <a:latin typeface="Open Sans"/>
                <a:ea typeface="Open Sans"/>
                <a:cs typeface="Open Sans"/>
              </a:rPr>
              <a:t>d</a:t>
            </a:r>
            <a:r>
              <a:rPr lang="en-US" spc="-15">
                <a:latin typeface="Open Sans"/>
                <a:ea typeface="Open Sans"/>
                <a:cs typeface="Open Sans"/>
              </a:rPr>
              <a:t> </a:t>
            </a:r>
            <a:r>
              <a:rPr lang="en-US">
                <a:latin typeface="Open Sans"/>
                <a:ea typeface="Open Sans"/>
                <a:cs typeface="Open Sans"/>
              </a:rPr>
              <a:t>barri</a:t>
            </a:r>
            <a:r>
              <a:rPr lang="en-US" spc="5">
                <a:latin typeface="Open Sans"/>
                <a:ea typeface="Open Sans"/>
                <a:cs typeface="Open Sans"/>
              </a:rPr>
              <a:t>e</a:t>
            </a:r>
            <a:r>
              <a:rPr lang="en-US">
                <a:latin typeface="Open Sans"/>
                <a:ea typeface="Open Sans"/>
                <a:cs typeface="Open Sans"/>
              </a:rPr>
              <a:t>r-free</a:t>
            </a:r>
            <a:r>
              <a:rPr lang="en-US" spc="-15">
                <a:latin typeface="Open Sans"/>
                <a:ea typeface="Open Sans"/>
                <a:cs typeface="Open Sans"/>
              </a:rPr>
              <a:t> </a:t>
            </a:r>
            <a:r>
              <a:rPr lang="en-US">
                <a:latin typeface="Open Sans"/>
                <a:ea typeface="Open Sans"/>
                <a:cs typeface="Open Sans"/>
              </a:rPr>
              <a:t>layout</a:t>
            </a:r>
          </a:p>
          <a:p>
            <a:pPr marL="924560" lvl="1" indent="-285115">
              <a:lnSpc>
                <a:spcPct val="115000"/>
              </a:lnSpc>
              <a:spcBef>
                <a:spcPts val="265"/>
              </a:spcBef>
              <a:buFont typeface="Arial" panose="020B0604020202020204" pitchFamily="34" charset="0"/>
              <a:buChar char="•"/>
              <a:tabLst>
                <a:tab pos="406381" algn="l"/>
              </a:tabLst>
            </a:pPr>
            <a:r>
              <a:rPr lang="en-US">
                <a:latin typeface="Open Sans"/>
                <a:ea typeface="Open Sans"/>
                <a:cs typeface="Open Sans"/>
              </a:rPr>
              <a:t>Announce</a:t>
            </a:r>
            <a:r>
              <a:rPr lang="en-US" spc="-40">
                <a:latin typeface="Open Sans"/>
                <a:ea typeface="Open Sans"/>
                <a:cs typeface="Open Sans"/>
              </a:rPr>
              <a:t> </a:t>
            </a:r>
            <a:r>
              <a:rPr lang="en-US">
                <a:latin typeface="Open Sans"/>
                <a:ea typeface="Open Sans"/>
                <a:cs typeface="Open Sans"/>
              </a:rPr>
              <a:t>7</a:t>
            </a:r>
            <a:r>
              <a:rPr lang="en-US" spc="-5">
                <a:latin typeface="Open Sans"/>
                <a:ea typeface="Open Sans"/>
                <a:cs typeface="Open Sans"/>
              </a:rPr>
              <a:t> a.</a:t>
            </a:r>
            <a:r>
              <a:rPr lang="en-US" spc="5">
                <a:latin typeface="Open Sans"/>
                <a:ea typeface="Open Sans"/>
                <a:cs typeface="Open Sans"/>
              </a:rPr>
              <a:t>m</a:t>
            </a:r>
            <a:r>
              <a:rPr lang="en-US">
                <a:latin typeface="Open Sans"/>
                <a:ea typeface="Open Sans"/>
                <a:cs typeface="Open Sans"/>
              </a:rPr>
              <a:t>.</a:t>
            </a:r>
            <a:r>
              <a:rPr lang="en-US" spc="-20">
                <a:latin typeface="Open Sans"/>
                <a:ea typeface="Open Sans"/>
                <a:cs typeface="Open Sans"/>
              </a:rPr>
              <a:t> </a:t>
            </a:r>
            <a:r>
              <a:rPr lang="en-US">
                <a:latin typeface="Open Sans"/>
                <a:ea typeface="Open Sans"/>
                <a:cs typeface="Open Sans"/>
              </a:rPr>
              <a:t>opening</a:t>
            </a:r>
          </a:p>
        </p:txBody>
      </p:sp>
    </p:spTree>
    <p:extLst>
      <p:ext uri="{BB962C8B-B14F-4D97-AF65-F5344CB8AC3E}">
        <p14:creationId xmlns:p14="http://schemas.microsoft.com/office/powerpoint/2010/main" val="6700867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OS_PowerPointTemplate.pptx" id="{E570AED8-2273-4ED6-A797-05291CAE5F49}" vid="{A6435286-81F1-4FFC-853D-EAE9D3943E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32ab5f8-bbbe-4b4e-bb64-d1a662512114" xsi:nil="true"/>
    <lcf76f155ced4ddcb4097134ff3c332f xmlns="f154ab8b-07e0-4bb8-a4ce-08ddece21c16">
      <Terms xmlns="http://schemas.microsoft.com/office/infopath/2007/PartnerControls"/>
    </lcf76f155ced4ddcb4097134ff3c332f>
    <Grantapp xmlns="f154ab8b-07e0-4bb8-a4ce-08ddece21c16" xsi:nil="true"/>
    <ReadyforJessicaReview_x003f_ xmlns="f154ab8b-07e0-4bb8-a4ce-08ddece21c16">false</ReadyforJessicaReview_x003f_>
    <ElectionAdministration xmlns="f154ab8b-07e0-4bb8-a4ce-08ddece21c16">Not started</ElectionAdministration>
    <Operations xmlns="f154ab8b-07e0-4bb8-a4ce-08ddece21c16">Not started</Operations>
    <Planreceived xmlns="f154ab8b-07e0-4bb8-a4ce-08ddece21c16">false</Planreceived>
    <Complete_x003f_ xmlns="f154ab8b-07e0-4bb8-a4ce-08ddece21c16">true</Complete_x003f_>
    <Agreement xmlns="f154ab8b-07e0-4bb8-a4ce-08ddece21c16">Not submitted</Agreement>
    <Agreementreceived xmlns="f154ab8b-07e0-4bb8-a4ce-08ddece21c16">false</Agreementreceiv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B24F5010379B47B08E74E1B2CB4F8A" ma:contentTypeVersion="30" ma:contentTypeDescription="Create a new document." ma:contentTypeScope="" ma:versionID="6a7848157e777d2a355b9a53618d4c87">
  <xsd:schema xmlns:xsd="http://www.w3.org/2001/XMLSchema" xmlns:xs="http://www.w3.org/2001/XMLSchema" xmlns:p="http://schemas.microsoft.com/office/2006/metadata/properties" xmlns:ns2="f154ab8b-07e0-4bb8-a4ce-08ddece21c16" xmlns:ns3="a32ab5f8-bbbe-4b4e-bb64-d1a662512114" targetNamespace="http://schemas.microsoft.com/office/2006/metadata/properties" ma:root="true" ma:fieldsID="55432ba9d3f03044bca89228c5902dba" ns2:_="" ns3:_="">
    <xsd:import namespace="f154ab8b-07e0-4bb8-a4ce-08ddece21c16"/>
    <xsd:import namespace="a32ab5f8-bbbe-4b4e-bb64-d1a6625121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Complete_x003f_" minOccurs="0"/>
                <xsd:element ref="ns2:ReadyforJessicaReview_x003f_" minOccurs="0"/>
                <xsd:element ref="ns2:lcf76f155ced4ddcb4097134ff3c332f" minOccurs="0"/>
                <xsd:element ref="ns3:TaxCatchAll" minOccurs="0"/>
                <xsd:element ref="ns2:Operations" minOccurs="0"/>
                <xsd:element ref="ns2:ElectionAdministration" minOccurs="0"/>
                <xsd:element ref="ns2:Agreementreceived" minOccurs="0"/>
                <xsd:element ref="ns2:Planreceived" minOccurs="0"/>
                <xsd:element ref="ns2:Agreement" minOccurs="0"/>
                <xsd:element ref="ns2:Grantapp"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54ab8b-07e0-4bb8-a4ce-08ddece21c16"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SearchProperties" ma:index="6" nillable="true" ma:displayName="MediaServiceSearchProperties" ma:hidden="true" ma:internalName="MediaServiceSearchProperties"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Complete_x003f_" ma:index="16" nillable="true" ma:displayName="Complete? " ma:default="1" ma:internalName="Complete_x003f_" ma:readOnly="false">
      <xsd:simpleType>
        <xsd:restriction base="dms:Boolean"/>
      </xsd:simpleType>
    </xsd:element>
    <xsd:element name="ReadyforJessicaReview_x003f_" ma:index="17" nillable="true" ma:displayName="Ready for Jessica Review?" ma:default="0" ma:internalName="ReadyforJessicaReview_x003f_" ma:readOnly="false">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0d83692-8000-456c-81e0-753272234f01" ma:termSetId="09814cd3-568e-fe90-9814-8d621ff8fb84" ma:anchorId="fba54fb3-c3e1-fe81-a776-ca4b69148c4d" ma:open="true" ma:isKeyword="false">
      <xsd:complexType>
        <xsd:sequence>
          <xsd:element ref="pc:Terms" minOccurs="0" maxOccurs="1"/>
        </xsd:sequence>
      </xsd:complexType>
    </xsd:element>
    <xsd:element name="Operations" ma:index="21" nillable="true" ma:displayName="Operations" ma:default="Not started" ma:format="Dropdown" ma:internalName="Operations" ma:readOnly="false">
      <xsd:simpleType>
        <xsd:restriction base="dms:Choice">
          <xsd:enumeration value="Not started"/>
          <xsd:enumeration value="In progress"/>
          <xsd:enumeration value="Approved for reimbursement"/>
          <xsd:enumeration value="Reimbursement complete"/>
        </xsd:restriction>
      </xsd:simpleType>
    </xsd:element>
    <xsd:element name="ElectionAdministration" ma:index="22" nillable="true" ma:displayName="Election Administration" ma:default="Not started" ma:format="Dropdown" ma:internalName="ElectionAdministration" ma:readOnly="false">
      <xsd:simpleType>
        <xsd:restriction base="dms:Choice">
          <xsd:enumeration value="Not started"/>
          <xsd:enumeration value="In progress"/>
          <xsd:enumeration value="Choice 3"/>
        </xsd:restriction>
      </xsd:simpleType>
    </xsd:element>
    <xsd:element name="Agreementreceived" ma:index="23" nillable="true" ma:displayName="Agreement received" ma:default="0" ma:internalName="Agreementreceived" ma:readOnly="false">
      <xsd:simpleType>
        <xsd:restriction base="dms:Boolean"/>
      </xsd:simpleType>
    </xsd:element>
    <xsd:element name="Planreceived" ma:index="24" nillable="true" ma:displayName="Plan received" ma:default="0" ma:internalName="Planreceived" ma:readOnly="false">
      <xsd:simpleType>
        <xsd:restriction base="dms:Boolean"/>
      </xsd:simpleType>
    </xsd:element>
    <xsd:element name="Agreement" ma:index="25" nillable="true" ma:displayName="Agreement " ma:default="Not submitted" ma:format="Dropdown" ma:internalName="Agreement" ma:readOnly="false">
      <xsd:simpleType>
        <xsd:restriction base="dms:Choice">
          <xsd:enumeration value="Received"/>
          <xsd:enumeration value="In Progress"/>
          <xsd:enumeration value="Reviewed"/>
          <xsd:enumeration value="Not submitted"/>
        </xsd:restriction>
      </xsd:simpleType>
    </xsd:element>
    <xsd:element name="Grantapp" ma:index="26" nillable="true" ma:displayName="Grant app" ma:format="Dropdown" ma:internalName="Grantapp" ma:readOnly="false">
      <xsd:simpleType>
        <xsd:restriction base="dms:Choice">
          <xsd:enumeration value="Received"/>
          <xsd:enumeration value="In progress"/>
          <xsd:enumeration value="Approved"/>
          <xsd:enumeration value="Not submitted"/>
          <xsd:enumeration value="Rejected"/>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2ab5f8-bbbe-4b4e-bb64-d1a66251211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cef8b6f-281d-4884-8978-52190894c3a3}" ma:internalName="TaxCatchAll" ma:showField="CatchAllData" ma:web="a32ab5f8-bbbe-4b4e-bb64-d1a6625121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5C3AF2-2CF7-40B1-8C7D-5EEBD1EF1867}">
  <ds:schemaRefs>
    <ds:schemaRef ds:uri="http://schemas.microsoft.com/office/infopath/2007/PartnerControls"/>
    <ds:schemaRef ds:uri="http://purl.org/dc/terms/"/>
    <ds:schemaRef ds:uri="http://schemas.microsoft.com/office/2006/metadata/properties"/>
    <ds:schemaRef ds:uri="f154ab8b-07e0-4bb8-a4ce-08ddece21c16"/>
    <ds:schemaRef ds:uri="http://schemas.microsoft.com/office/2006/documentManagement/types"/>
    <ds:schemaRef ds:uri="http://schemas.openxmlformats.org/package/2006/metadata/core-properties"/>
    <ds:schemaRef ds:uri="http://purl.org/dc/elements/1.1/"/>
    <ds:schemaRef ds:uri="a32ab5f8-bbbe-4b4e-bb64-d1a662512114"/>
    <ds:schemaRef ds:uri="http://www.w3.org/XML/1998/namespace"/>
    <ds:schemaRef ds:uri="http://purl.org/dc/dcmitype/"/>
  </ds:schemaRefs>
</ds:datastoreItem>
</file>

<file path=customXml/itemProps2.xml><?xml version="1.0" encoding="utf-8"?>
<ds:datastoreItem xmlns:ds="http://schemas.openxmlformats.org/officeDocument/2006/customXml" ds:itemID="{0540D2DC-0939-4BA8-A0C6-C6CE66C11D16}">
  <ds:schemaRefs>
    <ds:schemaRef ds:uri="http://schemas.microsoft.com/sharepoint/v3/contenttype/forms"/>
  </ds:schemaRefs>
</ds:datastoreItem>
</file>

<file path=customXml/itemProps3.xml><?xml version="1.0" encoding="utf-8"?>
<ds:datastoreItem xmlns:ds="http://schemas.openxmlformats.org/officeDocument/2006/customXml" ds:itemID="{C8D751B9-DAFB-4016-BCD9-5F626B5D51DF}">
  <ds:schemaRefs>
    <ds:schemaRef ds:uri="a32ab5f8-bbbe-4b4e-bb64-d1a662512114"/>
    <ds:schemaRef ds:uri="f154ab8b-07e0-4bb8-a4ce-08ddece21c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MDOS_PowerPointTemplate</Template>
  <TotalTime>18</TotalTime>
  <Words>7401</Words>
  <Application>Microsoft Office PowerPoint</Application>
  <PresentationFormat>Widescreen</PresentationFormat>
  <Paragraphs>1481</Paragraphs>
  <Slides>71</Slides>
  <Notes>69</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Calibri Light</vt:lpstr>
      <vt:lpstr>Open Sans</vt:lpstr>
      <vt:lpstr>Symbol</vt:lpstr>
      <vt:lpstr>Office Theme</vt:lpstr>
      <vt:lpstr>2026 Train the Trainer </vt:lpstr>
      <vt:lpstr>Agenda</vt:lpstr>
      <vt:lpstr>Train the Trainer</vt:lpstr>
      <vt:lpstr>Providing Election Inspector Training</vt:lpstr>
      <vt:lpstr>Election Inspector Eligibility</vt:lpstr>
      <vt:lpstr>Election Inspectors</vt:lpstr>
      <vt:lpstr>Election Procedures</vt:lpstr>
      <vt:lpstr>Key Training Resources</vt:lpstr>
      <vt:lpstr>Opening the Polls – Election Day</vt:lpstr>
      <vt:lpstr>Opening the Polls – Election Day Video</vt:lpstr>
      <vt:lpstr>Opening the Polls – Election Equipment</vt:lpstr>
      <vt:lpstr>Opening the Polls – Election Day EPB </vt:lpstr>
      <vt:lpstr>Opening the Polls – Election Day EPB Video</vt:lpstr>
      <vt:lpstr>Opening the Polls – Tabulator</vt:lpstr>
      <vt:lpstr>Opening the Polls - VAT</vt:lpstr>
      <vt:lpstr>Opening the Polls – Early Voting (Day 1)</vt:lpstr>
      <vt:lpstr>Opening the Polls – Early Voting (Day 1)</vt:lpstr>
      <vt:lpstr>Opening the Polls – Early Voting (Day 1)</vt:lpstr>
      <vt:lpstr>Opening the Polls – Early Voting (Day 2-9)</vt:lpstr>
      <vt:lpstr>Processing Voters (Overview)</vt:lpstr>
      <vt:lpstr>Processing Voters (Overview)</vt:lpstr>
      <vt:lpstr>Processing Voters – Photo ID Requirement</vt:lpstr>
      <vt:lpstr>Processing Voters – EPB</vt:lpstr>
      <vt:lpstr>Processing Voters Election Day– EPB Status Flags</vt:lpstr>
      <vt:lpstr>Processing Voters – EPB Status Flags</vt:lpstr>
      <vt:lpstr>Processing Voters – EV EPB Status Flags</vt:lpstr>
      <vt:lpstr>Election Day Issues: Voters Who Have Moved</vt:lpstr>
      <vt:lpstr>Processing Voters – “Missing” Voters</vt:lpstr>
      <vt:lpstr>Provisional Ballots</vt:lpstr>
      <vt:lpstr>Provisional Affidavit Ballots</vt:lpstr>
      <vt:lpstr>Provisional Envelope Ballots</vt:lpstr>
      <vt:lpstr>Processing Voters – Election Day Registrants</vt:lpstr>
      <vt:lpstr>Election Inspector Checks and Balances – Party Affiliation</vt:lpstr>
      <vt:lpstr>Processing Voters: Assisting Voters</vt:lpstr>
      <vt:lpstr>Processing Voters: Assisting Voters with Disabilities</vt:lpstr>
      <vt:lpstr>Processing Voters: Assisting Voters</vt:lpstr>
      <vt:lpstr>Processing Voters: Assisting Voters</vt:lpstr>
      <vt:lpstr>Processing Voters: Assisting Voters</vt:lpstr>
      <vt:lpstr>Maintaining Order</vt:lpstr>
      <vt:lpstr>Processing Voters – Making Challenges</vt:lpstr>
      <vt:lpstr>Processing Voters – Resolving Challenges</vt:lpstr>
      <vt:lpstr>Processing Voters – Impermissible Challenges</vt:lpstr>
      <vt:lpstr>Maintaining Order – Observers</vt:lpstr>
      <vt:lpstr>Maintaining Order – Observers</vt:lpstr>
      <vt:lpstr>Processing AV Ballots in the Precinct</vt:lpstr>
      <vt:lpstr>Absent Voter Counting Boards</vt:lpstr>
      <vt:lpstr>Ballot Duplication</vt:lpstr>
      <vt:lpstr>Processing False Reads on Ballots for Duplication</vt:lpstr>
      <vt:lpstr>Closing the Polls – Election Day</vt:lpstr>
      <vt:lpstr>Closing the Polls – Envelopes</vt:lpstr>
      <vt:lpstr>Closing the Polls – Envelopes</vt:lpstr>
      <vt:lpstr>Closing the Polls – Containers</vt:lpstr>
      <vt:lpstr>Closing the Polls – Containers</vt:lpstr>
      <vt:lpstr>Closing the Polls – Early Voting </vt:lpstr>
      <vt:lpstr>Closing the Polls – Early Voting</vt:lpstr>
      <vt:lpstr>Closing the Polls – Early Voting</vt:lpstr>
      <vt:lpstr>Closing the Polls – Early Voting (Final Close)</vt:lpstr>
      <vt:lpstr>Receiving Boards</vt:lpstr>
      <vt:lpstr>Electronic Pollbook</vt:lpstr>
      <vt:lpstr>EPB Modernization Roadmap (as of Feb. 2026)</vt:lpstr>
      <vt:lpstr>Early Voting EPB Updates</vt:lpstr>
      <vt:lpstr>Early Voting EPB Updates</vt:lpstr>
      <vt:lpstr>Election Day EPB Training Materials</vt:lpstr>
      <vt:lpstr>Developing a Training Program</vt:lpstr>
      <vt:lpstr>Election Inspector Training Formats</vt:lpstr>
      <vt:lpstr>Election Inspector Training Formats</vt:lpstr>
      <vt:lpstr>Election Inspector QVF Tools</vt:lpstr>
      <vt:lpstr>Other Election Inspector Training Topics</vt:lpstr>
      <vt:lpstr>Election Inspector Training Resources</vt:lpstr>
      <vt:lpstr>Election Inspector Training 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Hawkins, Isaiah (MDOS)</dc:creator>
  <cp:lastModifiedBy>Rebecca Finkbeiner</cp:lastModifiedBy>
  <cp:revision>5</cp:revision>
  <dcterms:created xsi:type="dcterms:W3CDTF">2025-11-14T22:24:19Z</dcterms:created>
  <dcterms:modified xsi:type="dcterms:W3CDTF">2026-06-24T18:44:32Z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0x01010046B24F5010379B47B08E74E1B2CB4F8A</vt:lpwstr>
  </property>
  <property fmtid="{D5CDD505-2E9C-101B-9397-08002B2CF9AE}" pid="3" name="MSIP_Label_3a2fed65-62e7-46ea-af74-187e0c17143a_Enabled">
    <vt:lpwstr>true</vt:lpwstr>
  </property>
  <property fmtid="{D5CDD505-2E9C-101B-9397-08002B2CF9AE}" pid="4" name="MSIP_Label_3a2fed65-62e7-46ea-af74-187e0c17143a_SetDate">
    <vt:lpwstr>2021-05-27T18:02:49Z</vt:lpwstr>
  </property>
  <property fmtid="{D5CDD505-2E9C-101B-9397-08002B2CF9AE}" pid="5" name="MSIP_Label_3a2fed65-62e7-46ea-af74-187e0c17143a_Method">
    <vt:lpwstr>Privileged</vt:lpwstr>
  </property>
  <property fmtid="{D5CDD505-2E9C-101B-9397-08002B2CF9AE}" pid="6" name="MSIP_Label_3a2fed65-62e7-46ea-af74-187e0c17143a_Name">
    <vt:lpwstr>3a2fed65-62e7-46ea-af74-187e0c17143a</vt:lpwstr>
  </property>
  <property fmtid="{D5CDD505-2E9C-101B-9397-08002B2CF9AE}" pid="7" name="MSIP_Label_3a2fed65-62e7-46ea-af74-187e0c17143a_SiteId">
    <vt:lpwstr>d5fb7087-3777-42ad-966a-892ef47225d1</vt:lpwstr>
  </property>
  <property fmtid="{D5CDD505-2E9C-101B-9397-08002B2CF9AE}" pid="8" name="MSIP_Label_3a2fed65-62e7-46ea-af74-187e0c17143a_ActionId">
    <vt:lpwstr>8cd55c93-028a-4f82-a535-7088af0a4527</vt:lpwstr>
  </property>
  <property fmtid="{D5CDD505-2E9C-101B-9397-08002B2CF9AE}" pid="9" name="MSIP_Label_3a2fed65-62e7-46ea-af74-187e0c17143a_ContentBits">
    <vt:lpwstr>0</vt:lpwstr>
  </property>
  <property fmtid="{D5CDD505-2E9C-101B-9397-08002B2CF9AE}" pid="10" name="MediaServiceImageTags">
    <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_activity">
    <vt:lpwstr>{"FileActivityType":"6","FileActivityTimeStamp":"2025-11-21T04:32:50.513Z","FileActivityUsersOnPage":[{"DisplayName":"Hawkins, Isaiah (MDOS)","Id":"hawkinsi@michigan.gov"}],"FileActivityNavigationId":null}</vt:lpwstr>
  </property>
</Properties>
</file>